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75" r:id="rId1"/>
  </p:sldMasterIdLst>
  <p:sldIdLst>
    <p:sldId id="256" r:id="rId2"/>
    <p:sldId id="257" r:id="rId3"/>
    <p:sldId id="259" r:id="rId4"/>
    <p:sldId id="260" r:id="rId5"/>
    <p:sldId id="279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7" r:id="rId16"/>
    <p:sldId id="271" r:id="rId17"/>
    <p:sldId id="272" r:id="rId18"/>
    <p:sldId id="278" r:id="rId19"/>
    <p:sldId id="273" r:id="rId20"/>
    <p:sldId id="274" r:id="rId21"/>
    <p:sldId id="275" r:id="rId22"/>
    <p:sldId id="276" r:id="rId23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4AF9E"/>
    <a:srgbClr val="A9A9A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9" d="100"/>
          <a:sy n="89" d="100"/>
        </p:scale>
        <p:origin x="466" y="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85000"/>
                  <a:lumOff val="1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  <a:lumOff val="1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08582B-AEF5-42C2-97B9-E0DA075CB5FF}" type="datetimeFigureOut">
              <a:rPr lang="fr-FR" smtClean="0"/>
              <a:t>02/03/2017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4D95D5-64D1-48A2-8D1A-237F0225ECD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682295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re et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08582B-AEF5-42C2-97B9-E0DA075CB5FF}" type="datetimeFigureOut">
              <a:rPr lang="fr-FR" smtClean="0"/>
              <a:t>02/03/2017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4D95D5-64D1-48A2-8D1A-237F0225ECD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743823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tion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08582B-AEF5-42C2-97B9-E0DA075CB5FF}" type="datetimeFigureOut">
              <a:rPr lang="fr-FR" smtClean="0"/>
              <a:t>02/03/2017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4D95D5-64D1-48A2-8D1A-237F0225ECD1}" type="slidenum">
              <a:rPr lang="fr-FR" smtClean="0"/>
              <a:t>‹N°›</a:t>
            </a:fld>
            <a:endParaRPr lang="fr-FR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80664202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arte n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08582B-AEF5-42C2-97B9-E0DA075CB5FF}" type="datetimeFigureOut">
              <a:rPr lang="fr-FR" smtClean="0"/>
              <a:t>02/03/2017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4D95D5-64D1-48A2-8D1A-237F0225ECD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2005457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arte nom cit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08582B-AEF5-42C2-97B9-E0DA075CB5FF}" type="datetimeFigureOut">
              <a:rPr lang="fr-FR" smtClean="0"/>
              <a:t>02/03/2017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4D95D5-64D1-48A2-8D1A-237F0225ECD1}" type="slidenum">
              <a:rPr lang="fr-FR" smtClean="0"/>
              <a:t>‹N°›</a:t>
            </a:fld>
            <a:endParaRPr lang="fr-FR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40293107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Vrai ou fau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08582B-AEF5-42C2-97B9-E0DA075CB5FF}" type="datetimeFigureOut">
              <a:rPr lang="fr-FR" smtClean="0"/>
              <a:t>02/03/2017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4D95D5-64D1-48A2-8D1A-237F0225ECD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3908399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08582B-AEF5-42C2-97B9-E0DA075CB5FF}" type="datetimeFigureOut">
              <a:rPr lang="fr-FR" smtClean="0"/>
              <a:t>02/03/2017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4D95D5-64D1-48A2-8D1A-237F0225ECD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2568623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08582B-AEF5-42C2-97B9-E0DA075CB5FF}" type="datetimeFigureOut">
              <a:rPr lang="fr-FR" smtClean="0"/>
              <a:t>02/03/2017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4D95D5-64D1-48A2-8D1A-237F0225ECD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649654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08582B-AEF5-42C2-97B9-E0DA075CB5FF}" type="datetimeFigureOut">
              <a:rPr lang="fr-FR" smtClean="0"/>
              <a:t>02/03/2017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4D95D5-64D1-48A2-8D1A-237F0225ECD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829398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08582B-AEF5-42C2-97B9-E0DA075CB5FF}" type="datetimeFigureOut">
              <a:rPr lang="fr-FR" smtClean="0"/>
              <a:t>02/03/2017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4D95D5-64D1-48A2-8D1A-237F0225ECD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104444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08582B-AEF5-42C2-97B9-E0DA075CB5FF}" type="datetimeFigureOut">
              <a:rPr lang="fr-FR" smtClean="0"/>
              <a:t>02/03/2017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4D95D5-64D1-48A2-8D1A-237F0225ECD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797599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08582B-AEF5-42C2-97B9-E0DA075CB5FF}" type="datetimeFigureOut">
              <a:rPr lang="fr-FR" smtClean="0"/>
              <a:t>02/03/2017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4D95D5-64D1-48A2-8D1A-237F0225ECD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681412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08582B-AEF5-42C2-97B9-E0DA075CB5FF}" type="datetimeFigureOut">
              <a:rPr lang="fr-FR" smtClean="0"/>
              <a:t>02/03/2017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4D95D5-64D1-48A2-8D1A-237F0225ECD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647608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08582B-AEF5-42C2-97B9-E0DA075CB5FF}" type="datetimeFigureOut">
              <a:rPr lang="fr-FR" smtClean="0"/>
              <a:t>02/03/2017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4D95D5-64D1-48A2-8D1A-237F0225ECD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499880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08582B-AEF5-42C2-97B9-E0DA075CB5FF}" type="datetimeFigureOut">
              <a:rPr lang="fr-FR" smtClean="0"/>
              <a:t>02/03/2017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4D95D5-64D1-48A2-8D1A-237F0225ECD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779797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fr-FR" smtClean="0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08582B-AEF5-42C2-97B9-E0DA075CB5FF}" type="datetimeFigureOut">
              <a:rPr lang="fr-FR" smtClean="0"/>
              <a:t>02/03/2017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4D95D5-64D1-48A2-8D1A-237F0225ECD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763389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85000"/>
                  <a:lumOff val="1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  <a:lumOff val="1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08582B-AEF5-42C2-97B9-E0DA075CB5FF}" type="datetimeFigureOut">
              <a:rPr lang="fr-FR" smtClean="0"/>
              <a:t>02/03/2017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504D95D5-64D1-48A2-8D1A-237F0225ECD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47167944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76" r:id="rId1"/>
    <p:sldLayoutId id="2147483777" r:id="rId2"/>
    <p:sldLayoutId id="2147483778" r:id="rId3"/>
    <p:sldLayoutId id="2147483779" r:id="rId4"/>
    <p:sldLayoutId id="2147483780" r:id="rId5"/>
    <p:sldLayoutId id="2147483781" r:id="rId6"/>
    <p:sldLayoutId id="2147483782" r:id="rId7"/>
    <p:sldLayoutId id="2147483783" r:id="rId8"/>
    <p:sldLayoutId id="2147483784" r:id="rId9"/>
    <p:sldLayoutId id="2147483785" r:id="rId10"/>
    <p:sldLayoutId id="2147483786" r:id="rId11"/>
    <p:sldLayoutId id="2147483787" r:id="rId12"/>
    <p:sldLayoutId id="2147483788" r:id="rId13"/>
    <p:sldLayoutId id="2147483789" r:id="rId14"/>
    <p:sldLayoutId id="2147483790" r:id="rId15"/>
    <p:sldLayoutId id="2147483791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2.png"/><Relationship Id="rId4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2.png"/><Relationship Id="rId4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media" Target="../media/media2.mp3"/><Relationship Id="rId1" Type="http://schemas.openxmlformats.org/officeDocument/2006/relationships/audio" Target="NULL" TargetMode="External"/><Relationship Id="rId5" Type="http://schemas.openxmlformats.org/officeDocument/2006/relationships/image" Target="../media/image2.png"/><Relationship Id="rId4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media" Target="../media/media2.mp3"/><Relationship Id="rId1" Type="http://schemas.openxmlformats.org/officeDocument/2006/relationships/audio" Target="NULL" TargetMode="External"/><Relationship Id="rId5" Type="http://schemas.openxmlformats.org/officeDocument/2006/relationships/image" Target="../media/image2.png"/><Relationship Id="rId4" Type="http://schemas.openxmlformats.org/officeDocument/2006/relationships/image" Target="../media/image2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media" Target="../media/media1.mp3"/><Relationship Id="rId1" Type="http://schemas.openxmlformats.org/officeDocument/2006/relationships/audio" Target="NULL" TargetMode="Externa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media" Target="../media/media1.mp3"/><Relationship Id="rId1" Type="http://schemas.openxmlformats.org/officeDocument/2006/relationships/audio" Target="NULL" TargetMode="External"/><Relationship Id="rId5" Type="http://schemas.openxmlformats.org/officeDocument/2006/relationships/image" Target="../media/image2.png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2.png"/><Relationship Id="rId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FR" dirty="0" smtClean="0"/>
              <a:t>Itinéraire touristique</a:t>
            </a:r>
            <a:endParaRPr lang="fr-FR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fr-FR" sz="4500" b="1" dirty="0" smtClean="0">
                <a:latin typeface="Script MT Bold" panose="03040602040607080904" pitchFamily="66" charset="0"/>
                <a:cs typeface="Times New Roman" panose="02020603050405020304" pitchFamily="18" charset="0"/>
              </a:rPr>
              <a:t>Les lacs italiens</a:t>
            </a:r>
            <a:endParaRPr lang="fr-FR" sz="4500" b="1" dirty="0">
              <a:latin typeface="Script MT Bold" panose="03040602040607080904" pitchFamily="66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670373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Espace réservé du contenu 6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632" y="1444625"/>
            <a:ext cx="5119688" cy="3413125"/>
          </a:xfrm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228622" y="123825"/>
            <a:ext cx="8596668" cy="1320800"/>
          </a:xfrm>
        </p:spPr>
        <p:txBody>
          <a:bodyPr>
            <a:normAutofit/>
          </a:bodyPr>
          <a:lstStyle/>
          <a:p>
            <a:pPr algn="ctr"/>
            <a:r>
              <a:rPr lang="fr-FR" dirty="0" smtClean="0"/>
              <a:t>Palais Borromée – </a:t>
            </a:r>
            <a:r>
              <a:rPr lang="fr-FR" dirty="0" err="1" smtClean="0"/>
              <a:t>Palazzo</a:t>
            </a:r>
            <a:r>
              <a:rPr lang="fr-FR" dirty="0" smtClean="0"/>
              <a:t> </a:t>
            </a:r>
            <a:r>
              <a:rPr lang="fr-FR" dirty="0" err="1" smtClean="0"/>
              <a:t>Borromeo</a:t>
            </a:r>
            <a:r>
              <a:rPr lang="fr-FR" dirty="0" smtClean="0"/>
              <a:t> et son jardin</a:t>
            </a:r>
            <a:endParaRPr lang="fr-FR" dirty="0"/>
          </a:p>
        </p:txBody>
      </p:sp>
      <p:pic>
        <p:nvPicPr>
          <p:cNvPr id="8" name="Imag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87897" y="2428875"/>
            <a:ext cx="6107253" cy="4159250"/>
          </a:xfrm>
          <a:prstGeom prst="rect">
            <a:avLst/>
          </a:prstGeom>
        </p:spPr>
      </p:pic>
      <p:pic>
        <p:nvPicPr>
          <p:cNvPr id="9" name="Image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23362" y="5010150"/>
            <a:ext cx="2876227" cy="1730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09991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Espace réservé du contenu 5"/>
          <p:cNvPicPr>
            <a:picLocks noGrp="1" noChangeAspect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651" y="365124"/>
            <a:ext cx="11542889" cy="6492876"/>
          </a:xfrm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228622" y="123825"/>
            <a:ext cx="8596668" cy="1320800"/>
          </a:xfrm>
        </p:spPr>
        <p:txBody>
          <a:bodyPr>
            <a:normAutofit/>
          </a:bodyPr>
          <a:lstStyle/>
          <a:p>
            <a:pPr algn="ctr"/>
            <a:r>
              <a:rPr lang="fr-FR" dirty="0" smtClean="0"/>
              <a:t>Day 3 : Lac de Lugano – </a:t>
            </a:r>
            <a:r>
              <a:rPr lang="fr-FR" dirty="0" err="1" smtClean="0"/>
              <a:t>Lago</a:t>
            </a:r>
            <a:r>
              <a:rPr lang="fr-FR" dirty="0" smtClean="0"/>
              <a:t> di Lugano</a:t>
            </a:r>
            <a:endParaRPr lang="fr-FR" dirty="0"/>
          </a:p>
        </p:txBody>
      </p:sp>
      <p:pic>
        <p:nvPicPr>
          <p:cNvPr id="10" name="violent son de moto(UN TRUC DE FOU)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851525" y="3184525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91512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29613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Espace réservé du contenu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50641" y="1085850"/>
            <a:ext cx="8177212" cy="5451475"/>
          </a:xfrm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228622" y="123825"/>
            <a:ext cx="8596668" cy="1320800"/>
          </a:xfrm>
        </p:spPr>
        <p:txBody>
          <a:bodyPr>
            <a:normAutofit/>
          </a:bodyPr>
          <a:lstStyle/>
          <a:p>
            <a:pPr algn="ctr"/>
            <a:r>
              <a:rPr lang="fr-FR" dirty="0" smtClean="0"/>
              <a:t>Lac de Lugano – </a:t>
            </a:r>
            <a:r>
              <a:rPr lang="fr-FR" dirty="0" err="1" smtClean="0"/>
              <a:t>Lago</a:t>
            </a:r>
            <a:r>
              <a:rPr lang="fr-FR" dirty="0" smtClean="0"/>
              <a:t> di Lugano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3400579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228622" y="123825"/>
            <a:ext cx="8596668" cy="1320800"/>
          </a:xfrm>
        </p:spPr>
        <p:txBody>
          <a:bodyPr>
            <a:normAutofit/>
          </a:bodyPr>
          <a:lstStyle/>
          <a:p>
            <a:pPr algn="ctr"/>
            <a:r>
              <a:rPr lang="fr-FR" dirty="0" err="1" smtClean="0"/>
              <a:t>Gandria</a:t>
            </a:r>
            <a:r>
              <a:rPr lang="fr-FR" dirty="0" smtClean="0"/>
              <a:t>, village de pêcheurs</a:t>
            </a:r>
            <a:endParaRPr lang="fr-FR" dirty="0"/>
          </a:p>
        </p:txBody>
      </p:sp>
      <p:pic>
        <p:nvPicPr>
          <p:cNvPr id="5" name="Espace réservé du contenu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013" y="1444625"/>
            <a:ext cx="5930629" cy="3879850"/>
          </a:xfrm>
        </p:spPr>
      </p:pic>
      <p:pic>
        <p:nvPicPr>
          <p:cNvPr id="6" name="Imag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13350" y="2765425"/>
            <a:ext cx="6733778" cy="3438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85084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Espace réservé du contenu 3"/>
          <p:cNvPicPr>
            <a:picLocks noGrp="1" noChangeAspect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23824"/>
            <a:ext cx="11013104" cy="6601639"/>
          </a:xfrm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228622" y="123825"/>
            <a:ext cx="8596668" cy="1320800"/>
          </a:xfrm>
        </p:spPr>
        <p:txBody>
          <a:bodyPr>
            <a:normAutofit/>
          </a:bodyPr>
          <a:lstStyle/>
          <a:p>
            <a:pPr algn="ctr"/>
            <a:r>
              <a:rPr lang="fr-FR" dirty="0" smtClean="0"/>
              <a:t>Day 4 : Lac de Garde – </a:t>
            </a:r>
            <a:r>
              <a:rPr lang="fr-FR" dirty="0" err="1" smtClean="0"/>
              <a:t>Lago</a:t>
            </a:r>
            <a:r>
              <a:rPr lang="fr-FR" dirty="0" smtClean="0"/>
              <a:t> di Garda</a:t>
            </a:r>
            <a:endParaRPr lang="fr-FR" dirty="0"/>
          </a:p>
        </p:txBody>
      </p:sp>
      <p:pic>
        <p:nvPicPr>
          <p:cNvPr id="7" name="violent son de moto(UN TRUC DE FOU)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851525" y="3184525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25647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29613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228622" y="123825"/>
            <a:ext cx="8596668" cy="1320800"/>
          </a:xfrm>
        </p:spPr>
        <p:txBody>
          <a:bodyPr>
            <a:normAutofit/>
          </a:bodyPr>
          <a:lstStyle/>
          <a:p>
            <a:pPr algn="ctr"/>
            <a:r>
              <a:rPr lang="fr-FR" dirty="0" smtClean="0"/>
              <a:t>Day 4 : Lac de Garde – </a:t>
            </a:r>
            <a:r>
              <a:rPr lang="fr-FR" dirty="0" err="1" smtClean="0"/>
              <a:t>Lago</a:t>
            </a:r>
            <a:r>
              <a:rPr lang="fr-FR" dirty="0" smtClean="0"/>
              <a:t> di Garda</a:t>
            </a:r>
            <a:endParaRPr lang="fr-FR" dirty="0"/>
          </a:p>
        </p:txBody>
      </p:sp>
      <p:pic>
        <p:nvPicPr>
          <p:cNvPr id="5" name="Espace réservé du contenu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115" y="1674677"/>
            <a:ext cx="10639994" cy="4255997"/>
          </a:xfrm>
        </p:spPr>
      </p:pic>
    </p:spTree>
    <p:extLst>
      <p:ext uri="{BB962C8B-B14F-4D97-AF65-F5344CB8AC3E}">
        <p14:creationId xmlns:p14="http://schemas.microsoft.com/office/powerpoint/2010/main" val="18529915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228622" y="123825"/>
            <a:ext cx="8596668" cy="1320800"/>
          </a:xfrm>
        </p:spPr>
        <p:txBody>
          <a:bodyPr>
            <a:normAutofit/>
          </a:bodyPr>
          <a:lstStyle/>
          <a:p>
            <a:pPr algn="ctr"/>
            <a:r>
              <a:rPr lang="fr-FR" dirty="0" smtClean="0"/>
              <a:t>La péninsule de Sirmione</a:t>
            </a:r>
            <a:endParaRPr lang="fr-FR" dirty="0"/>
          </a:p>
        </p:txBody>
      </p:sp>
      <p:pic>
        <p:nvPicPr>
          <p:cNvPr id="5" name="Espace réservé du contenu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5145" y="914436"/>
            <a:ext cx="7657079" cy="5565739"/>
          </a:xfrm>
        </p:spPr>
      </p:pic>
    </p:spTree>
    <p:extLst>
      <p:ext uri="{BB962C8B-B14F-4D97-AF65-F5344CB8AC3E}">
        <p14:creationId xmlns:p14="http://schemas.microsoft.com/office/powerpoint/2010/main" val="20223874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228622" y="123825"/>
            <a:ext cx="8596668" cy="1320800"/>
          </a:xfrm>
        </p:spPr>
        <p:txBody>
          <a:bodyPr>
            <a:normAutofit/>
          </a:bodyPr>
          <a:lstStyle/>
          <a:p>
            <a:pPr algn="ctr"/>
            <a:r>
              <a:rPr lang="fr-FR" dirty="0" smtClean="0"/>
              <a:t>La grotte de Catulle</a:t>
            </a:r>
            <a:endParaRPr lang="fr-FR" dirty="0"/>
          </a:p>
        </p:txBody>
      </p:sp>
      <p:pic>
        <p:nvPicPr>
          <p:cNvPr id="4" name="Espace réservé du contenu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2592" y="1101450"/>
            <a:ext cx="7048728" cy="5286546"/>
          </a:xfrm>
        </p:spPr>
      </p:pic>
    </p:spTree>
    <p:extLst>
      <p:ext uri="{BB962C8B-B14F-4D97-AF65-F5344CB8AC3E}">
        <p14:creationId xmlns:p14="http://schemas.microsoft.com/office/powerpoint/2010/main" val="35630131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228622" y="123825"/>
            <a:ext cx="8596668" cy="1320800"/>
          </a:xfrm>
        </p:spPr>
        <p:txBody>
          <a:bodyPr>
            <a:normAutofit/>
          </a:bodyPr>
          <a:lstStyle/>
          <a:p>
            <a:pPr algn="ctr"/>
            <a:r>
              <a:rPr lang="fr-FR" dirty="0" smtClean="0"/>
              <a:t>Camping </a:t>
            </a:r>
            <a:r>
              <a:rPr lang="fr-FR" dirty="0" err="1" smtClean="0"/>
              <a:t>Gardameer</a:t>
            </a:r>
            <a:r>
              <a:rPr lang="fr-FR" dirty="0" smtClean="0"/>
              <a:t> </a:t>
            </a:r>
            <a:br>
              <a:rPr lang="fr-FR" dirty="0" smtClean="0"/>
            </a:br>
            <a:r>
              <a:rPr lang="fr-FR" dirty="0" smtClean="0"/>
              <a:t>Lac de Garde</a:t>
            </a:r>
            <a:endParaRPr lang="fr-FR" dirty="0"/>
          </a:p>
        </p:txBody>
      </p:sp>
      <p:pic>
        <p:nvPicPr>
          <p:cNvPr id="5" name="Espace réservé du contenu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862" y="1742537"/>
            <a:ext cx="10739173" cy="3932802"/>
          </a:xfrm>
        </p:spPr>
      </p:pic>
    </p:spTree>
    <p:extLst>
      <p:ext uri="{BB962C8B-B14F-4D97-AF65-F5344CB8AC3E}">
        <p14:creationId xmlns:p14="http://schemas.microsoft.com/office/powerpoint/2010/main" val="4449619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Espace réservé du contenu 4"/>
          <p:cNvPicPr>
            <a:picLocks noGrp="1" noChangeAspect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1525250" cy="6753225"/>
          </a:xfrm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228622" y="123825"/>
            <a:ext cx="8596668" cy="1320800"/>
          </a:xfrm>
        </p:spPr>
        <p:txBody>
          <a:bodyPr>
            <a:normAutofit/>
          </a:bodyPr>
          <a:lstStyle/>
          <a:p>
            <a:pPr algn="ctr"/>
            <a:r>
              <a:rPr lang="fr-FR" dirty="0" smtClean="0"/>
              <a:t>Day 5 : Retour, arrêt à Turin- Torino</a:t>
            </a:r>
            <a:endParaRPr lang="fr-FR" dirty="0"/>
          </a:p>
        </p:txBody>
      </p:sp>
      <p:pic>
        <p:nvPicPr>
          <p:cNvPr id="6" name="Problème démarrage quad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20545" end="69604.9375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851525" y="3184525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88740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92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>
          <a:gsLst>
            <a:gs pos="100000">
              <a:srgbClr val="B4AF9E"/>
            </a:gs>
            <a:gs pos="0">
              <a:schemeClr val="tx2">
                <a:lumMod val="90000"/>
              </a:schemeClr>
            </a:gs>
          </a:gsLst>
          <a:path path="circle">
            <a:fillToRect l="50000" t="50000"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r-FR" dirty="0" smtClean="0">
                <a:solidFill>
                  <a:schemeClr val="bg1"/>
                </a:solidFill>
              </a:rPr>
              <a:t>Présentation générale</a:t>
            </a:r>
            <a:endParaRPr lang="fr-FR" dirty="0">
              <a:solidFill>
                <a:schemeClr val="bg1"/>
              </a:solidFill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fr-FR" sz="2200" dirty="0" smtClean="0"/>
              <a:t>Amandine Casier, votre guide</a:t>
            </a:r>
          </a:p>
          <a:p>
            <a:pPr marL="0" indent="0">
              <a:buNone/>
            </a:pPr>
            <a:endParaRPr lang="fr-FR" sz="2200" dirty="0" smtClean="0"/>
          </a:p>
          <a:p>
            <a:r>
              <a:rPr lang="fr-FR" sz="2200" dirty="0" smtClean="0"/>
              <a:t>Visite des lacs italiens et ses environs</a:t>
            </a:r>
          </a:p>
          <a:p>
            <a:pPr marL="0" indent="0">
              <a:buNone/>
            </a:pPr>
            <a:endParaRPr lang="fr-FR" sz="2200" dirty="0" smtClean="0"/>
          </a:p>
          <a:p>
            <a:r>
              <a:rPr lang="fr-FR" sz="2200" dirty="0" smtClean="0"/>
              <a:t>Durée du périple : </a:t>
            </a:r>
            <a:r>
              <a:rPr lang="fr-FR" sz="2200" smtClean="0"/>
              <a:t>5 jours</a:t>
            </a:r>
          </a:p>
          <a:p>
            <a:pPr marL="0" indent="0">
              <a:buNone/>
            </a:pPr>
            <a:endParaRPr lang="fr-FR" sz="2200" dirty="0"/>
          </a:p>
          <a:p>
            <a:r>
              <a:rPr lang="fr-FR" sz="2200" dirty="0" smtClean="0"/>
              <a:t>Particularité : En moto !!!!</a:t>
            </a:r>
            <a:endParaRPr lang="fr-FR" sz="2200" dirty="0"/>
          </a:p>
        </p:txBody>
      </p:sp>
    </p:spTree>
    <p:extLst>
      <p:ext uri="{BB962C8B-B14F-4D97-AF65-F5344CB8AC3E}">
        <p14:creationId xmlns:p14="http://schemas.microsoft.com/office/powerpoint/2010/main" val="2651988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228622" y="123825"/>
            <a:ext cx="8596668" cy="1320800"/>
          </a:xfrm>
        </p:spPr>
        <p:txBody>
          <a:bodyPr>
            <a:normAutofit/>
          </a:bodyPr>
          <a:lstStyle/>
          <a:p>
            <a:pPr algn="ctr"/>
            <a:r>
              <a:rPr lang="fr-FR" dirty="0" smtClean="0"/>
              <a:t>Turin- Torino</a:t>
            </a:r>
            <a:br>
              <a:rPr lang="fr-FR" dirty="0" smtClean="0"/>
            </a:br>
            <a:r>
              <a:rPr lang="fr-FR" dirty="0" smtClean="0"/>
              <a:t>Musée du cinéma – </a:t>
            </a:r>
            <a:r>
              <a:rPr lang="fr-FR" dirty="0" err="1" smtClean="0"/>
              <a:t>Museo</a:t>
            </a:r>
            <a:r>
              <a:rPr lang="fr-FR" dirty="0" smtClean="0"/>
              <a:t> </a:t>
            </a:r>
            <a:r>
              <a:rPr lang="fr-FR" dirty="0" err="1" smtClean="0"/>
              <a:t>del</a:t>
            </a:r>
            <a:r>
              <a:rPr lang="fr-FR" dirty="0" smtClean="0"/>
              <a:t> </a:t>
            </a:r>
            <a:r>
              <a:rPr lang="fr-FR" dirty="0" err="1" smtClean="0"/>
              <a:t>cinema</a:t>
            </a:r>
            <a:endParaRPr lang="fr-FR" dirty="0"/>
          </a:p>
        </p:txBody>
      </p:sp>
      <p:pic>
        <p:nvPicPr>
          <p:cNvPr id="7" name="Espace réservé du contenu 6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6975" y="1781249"/>
            <a:ext cx="3121299" cy="4167907"/>
          </a:xfrm>
        </p:spPr>
      </p:pic>
      <p:pic>
        <p:nvPicPr>
          <p:cNvPr id="8" name="Imag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5258" y="1796256"/>
            <a:ext cx="2761679" cy="4152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4761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228622" y="123825"/>
            <a:ext cx="8596668" cy="1320800"/>
          </a:xfrm>
        </p:spPr>
        <p:txBody>
          <a:bodyPr>
            <a:normAutofit/>
          </a:bodyPr>
          <a:lstStyle/>
          <a:p>
            <a:pPr algn="ctr"/>
            <a:r>
              <a:rPr lang="fr-FR" dirty="0" smtClean="0"/>
              <a:t>La maison de Savoie</a:t>
            </a:r>
            <a:br>
              <a:rPr lang="fr-FR" dirty="0" smtClean="0"/>
            </a:br>
            <a:r>
              <a:rPr lang="fr-FR" dirty="0" smtClean="0"/>
              <a:t>Les Résidences Royales</a:t>
            </a:r>
            <a:endParaRPr lang="fr-FR" dirty="0"/>
          </a:p>
        </p:txBody>
      </p:sp>
      <p:pic>
        <p:nvPicPr>
          <p:cNvPr id="4" name="Espace réservé du contenu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9355" y="1943100"/>
            <a:ext cx="9155201" cy="4034495"/>
          </a:xfrm>
        </p:spPr>
      </p:pic>
    </p:spTree>
    <p:extLst>
      <p:ext uri="{BB962C8B-B14F-4D97-AF65-F5344CB8AC3E}">
        <p14:creationId xmlns:p14="http://schemas.microsoft.com/office/powerpoint/2010/main" val="17990989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Espace réservé du contenu 6"/>
          <p:cNvPicPr>
            <a:picLocks noGrp="1" noChangeAspect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84225"/>
            <a:ext cx="10700866" cy="5593505"/>
          </a:xfrm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228622" y="123825"/>
            <a:ext cx="8596668" cy="1320800"/>
          </a:xfrm>
        </p:spPr>
        <p:txBody>
          <a:bodyPr>
            <a:normAutofit/>
          </a:bodyPr>
          <a:lstStyle/>
          <a:p>
            <a:pPr algn="ctr"/>
            <a:r>
              <a:rPr lang="fr-FR" dirty="0" smtClean="0"/>
              <a:t>Fin du périple : Retour à Chambéry</a:t>
            </a:r>
            <a:br>
              <a:rPr lang="fr-FR" dirty="0" smtClean="0"/>
            </a:br>
            <a:r>
              <a:rPr lang="fr-FR" dirty="0" smtClean="0"/>
              <a:t>Arrivée fin de journée</a:t>
            </a:r>
            <a:endParaRPr lang="fr-FR" dirty="0"/>
          </a:p>
        </p:txBody>
      </p:sp>
      <p:pic>
        <p:nvPicPr>
          <p:cNvPr id="8" name="Problème démarrage quad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20341" end="70934.9375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851525" y="3184525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13646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795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>
          <a:gsLst>
            <a:gs pos="100000">
              <a:srgbClr val="B4AF9E"/>
            </a:gs>
            <a:gs pos="0">
              <a:schemeClr val="tx2">
                <a:lumMod val="90000"/>
              </a:schemeClr>
            </a:gs>
          </a:gsLst>
          <a:path path="circle">
            <a:fillToRect l="50000" t="50000"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Espace réservé du contenu 3"/>
          <p:cNvPicPr>
            <a:picLocks noGrp="1" noChangeAspect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4607" y="1071273"/>
            <a:ext cx="7774329" cy="536413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953438" y="410873"/>
            <a:ext cx="8596668" cy="1320800"/>
          </a:xfrm>
        </p:spPr>
        <p:txBody>
          <a:bodyPr/>
          <a:lstStyle/>
          <a:p>
            <a:pPr algn="ctr"/>
            <a:r>
              <a:rPr lang="fr-FR" dirty="0" smtClean="0">
                <a:solidFill>
                  <a:schemeClr val="bg1"/>
                </a:solidFill>
              </a:rPr>
              <a:t>Départ</a:t>
            </a:r>
            <a:endParaRPr lang="fr-FR" dirty="0">
              <a:solidFill>
                <a:schemeClr val="bg1"/>
              </a:solidFill>
            </a:endParaRPr>
          </a:p>
        </p:txBody>
      </p:sp>
      <p:pic>
        <p:nvPicPr>
          <p:cNvPr id="5" name="violent son de moto(UN TRUC DE FOU)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6909" end="291277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851525" y="3184525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57306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1427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55735" y="2828925"/>
            <a:ext cx="5140990" cy="3429000"/>
          </a:xfrm>
          <a:prstGeom prst="rect">
            <a:avLst/>
          </a:prstGeom>
        </p:spPr>
      </p:pic>
      <p:pic>
        <p:nvPicPr>
          <p:cNvPr id="4" name="Espace réservé du contenu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486" y="1812925"/>
            <a:ext cx="5902864" cy="4445000"/>
          </a:xfrm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63571" y="200025"/>
            <a:ext cx="8596668" cy="1320800"/>
          </a:xfrm>
        </p:spPr>
        <p:txBody>
          <a:bodyPr>
            <a:normAutofit/>
          </a:bodyPr>
          <a:lstStyle/>
          <a:p>
            <a:r>
              <a:rPr lang="fr-FR" dirty="0" smtClean="0"/>
              <a:t>		Day 1 : Arrivée : Milan – Milano, </a:t>
            </a:r>
            <a:br>
              <a:rPr lang="fr-FR" dirty="0" smtClean="0"/>
            </a:br>
            <a:r>
              <a:rPr lang="fr-FR" dirty="0" smtClean="0"/>
              <a:t>						Porta Garibaldi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9715978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Espace réservé du contenu 5"/>
          <p:cNvPicPr>
            <a:picLocks noGrp="1" noChangeAspect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118" y="992036"/>
            <a:ext cx="9860951" cy="5546785"/>
          </a:xfrm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63571" y="200025"/>
            <a:ext cx="8596668" cy="1320800"/>
          </a:xfrm>
        </p:spPr>
        <p:txBody>
          <a:bodyPr>
            <a:normAutofit/>
          </a:bodyPr>
          <a:lstStyle/>
          <a:p>
            <a:r>
              <a:rPr lang="fr-FR" dirty="0" smtClean="0"/>
              <a:t>		Day 1 : Lac majeur – </a:t>
            </a:r>
            <a:r>
              <a:rPr lang="fr-FR" dirty="0" err="1" smtClean="0"/>
              <a:t>Lago</a:t>
            </a:r>
            <a:r>
              <a:rPr lang="fr-FR" dirty="0" smtClean="0"/>
              <a:t> </a:t>
            </a:r>
            <a:r>
              <a:rPr lang="fr-FR" dirty="0" err="1" smtClean="0"/>
              <a:t>Maggiore</a:t>
            </a:r>
            <a:endParaRPr lang="fr-FR" dirty="0"/>
          </a:p>
        </p:txBody>
      </p:sp>
      <p:pic>
        <p:nvPicPr>
          <p:cNvPr id="7" name="violent son de moto(UN TRUC DE FOU)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14468" end="281230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851525" y="3184525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49331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3915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Espace réservé du contenu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82962" y="1397479"/>
            <a:ext cx="8357886" cy="5254147"/>
          </a:xfrm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63571" y="200025"/>
            <a:ext cx="8596668" cy="1320800"/>
          </a:xfrm>
        </p:spPr>
        <p:txBody>
          <a:bodyPr>
            <a:normAutofit/>
          </a:bodyPr>
          <a:lstStyle/>
          <a:p>
            <a:r>
              <a:rPr lang="fr-FR" dirty="0" smtClean="0"/>
              <a:t>		Première étape : Lac Majeur – </a:t>
            </a:r>
            <a:br>
              <a:rPr lang="fr-FR" dirty="0" smtClean="0"/>
            </a:br>
            <a:r>
              <a:rPr lang="fr-FR" dirty="0" smtClean="0"/>
              <a:t>							</a:t>
            </a:r>
            <a:r>
              <a:rPr lang="fr-FR" dirty="0" err="1" smtClean="0"/>
              <a:t>Lago</a:t>
            </a:r>
            <a:r>
              <a:rPr lang="fr-FR" dirty="0" smtClean="0"/>
              <a:t> </a:t>
            </a:r>
            <a:r>
              <a:rPr lang="fr-FR" dirty="0" err="1" smtClean="0"/>
              <a:t>Maggiore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1026589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63571" y="200025"/>
            <a:ext cx="8596668" cy="1320800"/>
          </a:xfrm>
        </p:spPr>
        <p:txBody>
          <a:bodyPr>
            <a:normAutofit/>
          </a:bodyPr>
          <a:lstStyle/>
          <a:p>
            <a:pPr algn="ctr"/>
            <a:r>
              <a:rPr lang="fr-FR" dirty="0" smtClean="0"/>
              <a:t>		</a:t>
            </a:r>
            <a:r>
              <a:rPr lang="fr-FR" dirty="0" err="1" smtClean="0"/>
              <a:t>Cannobio</a:t>
            </a:r>
            <a:endParaRPr lang="fr-FR" dirty="0"/>
          </a:p>
        </p:txBody>
      </p:sp>
      <p:pic>
        <p:nvPicPr>
          <p:cNvPr id="4" name="Espace réservé du contenu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819" y="1387475"/>
            <a:ext cx="11250172" cy="4602343"/>
          </a:xfrm>
        </p:spPr>
      </p:pic>
    </p:spTree>
    <p:extLst>
      <p:ext uri="{BB962C8B-B14F-4D97-AF65-F5344CB8AC3E}">
        <p14:creationId xmlns:p14="http://schemas.microsoft.com/office/powerpoint/2010/main" val="15978571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Espace réservé du contenu 4"/>
          <p:cNvPicPr>
            <a:picLocks noGrp="1" noChangeAspect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28700" y="1107802"/>
            <a:ext cx="11858625" cy="5750198"/>
          </a:xfrm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63571" y="200025"/>
            <a:ext cx="8596668" cy="1320800"/>
          </a:xfrm>
        </p:spPr>
        <p:txBody>
          <a:bodyPr>
            <a:normAutofit/>
          </a:bodyPr>
          <a:lstStyle/>
          <a:p>
            <a:pPr algn="ctr"/>
            <a:r>
              <a:rPr lang="fr-FR" dirty="0" smtClean="0"/>
              <a:t>		Day 2 : </a:t>
            </a:r>
            <a:r>
              <a:rPr lang="fr-FR" dirty="0"/>
              <a:t>Visite de l'île Bella avec le Palais Borromée de style baroque</a:t>
            </a:r>
          </a:p>
        </p:txBody>
      </p:sp>
      <p:pic>
        <p:nvPicPr>
          <p:cNvPr id="6" name="violent son de moto(UN TRUC DE FOU)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851525" y="3184525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29106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29613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Espace réservé du contenu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36573" y="1193800"/>
            <a:ext cx="7323666" cy="5492750"/>
          </a:xfrm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63571" y="200025"/>
            <a:ext cx="8596668" cy="1320800"/>
          </a:xfrm>
        </p:spPr>
        <p:txBody>
          <a:bodyPr>
            <a:normAutofit/>
          </a:bodyPr>
          <a:lstStyle/>
          <a:p>
            <a:pPr algn="ctr"/>
            <a:r>
              <a:rPr lang="fr-FR" dirty="0" smtClean="0"/>
              <a:t>		Île Bella – Isola Bella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8236579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Facette">
  <a:themeElements>
    <a:clrScheme name="Facette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cette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te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8C59B386-999D-4CB6-B907-9F3997C027CC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262</TotalTime>
  <Words>113</Words>
  <Application>Microsoft Office PowerPoint</Application>
  <PresentationFormat>Grand écran</PresentationFormat>
  <Paragraphs>30</Paragraphs>
  <Slides>22</Slides>
  <Notes>0</Notes>
  <HiddenSlides>0</HiddenSlides>
  <MMClips>7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22</vt:i4>
      </vt:variant>
    </vt:vector>
  </HeadingPairs>
  <TitlesOfParts>
    <vt:vector size="28" baseType="lpstr">
      <vt:lpstr>Arial</vt:lpstr>
      <vt:lpstr>Script MT Bold</vt:lpstr>
      <vt:lpstr>Times New Roman</vt:lpstr>
      <vt:lpstr>Trebuchet MS</vt:lpstr>
      <vt:lpstr>Wingdings 3</vt:lpstr>
      <vt:lpstr>Facette</vt:lpstr>
      <vt:lpstr>Itinéraire touristique</vt:lpstr>
      <vt:lpstr>Présentation générale</vt:lpstr>
      <vt:lpstr>Départ</vt:lpstr>
      <vt:lpstr>  Day 1 : Arrivée : Milan – Milano,        Porta Garibaldi</vt:lpstr>
      <vt:lpstr>  Day 1 : Lac majeur – Lago Maggiore</vt:lpstr>
      <vt:lpstr>  Première étape : Lac Majeur –         Lago Maggiore</vt:lpstr>
      <vt:lpstr>  Cannobio</vt:lpstr>
      <vt:lpstr>  Day 2 : Visite de l'île Bella avec le Palais Borromée de style baroque</vt:lpstr>
      <vt:lpstr>  Île Bella – Isola Bella</vt:lpstr>
      <vt:lpstr>Palais Borromée – Palazzo Borromeo et son jardin</vt:lpstr>
      <vt:lpstr>Day 3 : Lac de Lugano – Lago di Lugano</vt:lpstr>
      <vt:lpstr>Lac de Lugano – Lago di Lugano</vt:lpstr>
      <vt:lpstr>Gandria, village de pêcheurs</vt:lpstr>
      <vt:lpstr>Day 4 : Lac de Garde – Lago di Garda</vt:lpstr>
      <vt:lpstr>Day 4 : Lac de Garde – Lago di Garda</vt:lpstr>
      <vt:lpstr>La péninsule de Sirmione</vt:lpstr>
      <vt:lpstr>La grotte de Catulle</vt:lpstr>
      <vt:lpstr>Camping Gardameer  Lac de Garde</vt:lpstr>
      <vt:lpstr>Day 5 : Retour, arrêt à Turin- Torino</vt:lpstr>
      <vt:lpstr>Turin- Torino Musée du cinéma – Museo del cinema</vt:lpstr>
      <vt:lpstr>La maison de Savoie Les Résidences Royales</vt:lpstr>
      <vt:lpstr>Fin du périple : Retour à Chambéry Arrivée fin de journée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Itinéraire touristique</dc:title>
  <dc:creator>AMANDINE</dc:creator>
  <cp:lastModifiedBy>AMANDINE</cp:lastModifiedBy>
  <cp:revision>44</cp:revision>
  <dcterms:created xsi:type="dcterms:W3CDTF">2017-02-26T20:15:31Z</dcterms:created>
  <dcterms:modified xsi:type="dcterms:W3CDTF">2017-03-02T13:50:48Z</dcterms:modified>
</cp:coreProperties>
</file>