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8019-331C-49B2-BD5A-1EA02FF4A5A7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2D0D18-8BEB-4DB6-90EE-96136058CDF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8019-331C-49B2-BD5A-1EA02FF4A5A7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0D18-8BEB-4DB6-90EE-96136058CDF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32D0D18-8BEB-4DB6-90EE-96136058CD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8019-331C-49B2-BD5A-1EA02FF4A5A7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8019-331C-49B2-BD5A-1EA02FF4A5A7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32D0D18-8BEB-4DB6-90EE-96136058CDF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8019-331C-49B2-BD5A-1EA02FF4A5A7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2D0D18-8BEB-4DB6-90EE-96136058CDF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BA48019-331C-49B2-BD5A-1EA02FF4A5A7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0D18-8BEB-4DB6-90EE-96136058CDF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8019-331C-49B2-BD5A-1EA02FF4A5A7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32D0D18-8BEB-4DB6-90EE-96136058CDF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8019-331C-49B2-BD5A-1EA02FF4A5A7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32D0D18-8BEB-4DB6-90EE-96136058C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8019-331C-49B2-BD5A-1EA02FF4A5A7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2D0D18-8BEB-4DB6-90EE-96136058C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2D0D18-8BEB-4DB6-90EE-96136058CDF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48019-331C-49B2-BD5A-1EA02FF4A5A7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32D0D18-8BEB-4DB6-90EE-96136058CDF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BA48019-331C-49B2-BD5A-1EA02FF4A5A7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BA48019-331C-49B2-BD5A-1EA02FF4A5A7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32D0D18-8BEB-4DB6-90EE-96136058CDF3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La storia della lingua italiana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L’italiano giovanile sull’internet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341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 alla fine...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“</a:t>
            </a:r>
            <a:r>
              <a:rPr lang="cs-CZ" i="1" dirty="0"/>
              <a:t>ALLORA LE </a:t>
            </a:r>
            <a:r>
              <a:rPr lang="it-IT" i="1" dirty="0"/>
              <a:t>K</a:t>
            </a:r>
            <a:r>
              <a:rPr lang="cs-CZ" i="1" dirty="0" smtClean="0"/>
              <a:t>OSE </a:t>
            </a:r>
            <a:r>
              <a:rPr lang="cs-CZ" i="1" dirty="0"/>
              <a:t>SONO 2: O </a:t>
            </a:r>
            <a:r>
              <a:rPr lang="cs-CZ" i="1" dirty="0" smtClean="0"/>
              <a:t>AI CANCELLATO</a:t>
            </a:r>
            <a:r>
              <a:rPr lang="it-IT" i="1" dirty="0" smtClean="0"/>
              <a:t> </a:t>
            </a:r>
            <a:r>
              <a:rPr lang="cs-CZ" i="1" dirty="0" smtClean="0"/>
              <a:t>IL </a:t>
            </a:r>
            <a:r>
              <a:rPr lang="cs-CZ" i="1" dirty="0"/>
              <a:t>MIO NUM: O 6 </a:t>
            </a:r>
            <a:r>
              <a:rPr lang="cs-CZ" i="1" dirty="0" smtClean="0"/>
              <a:t>IN</a:t>
            </a:r>
            <a:r>
              <a:rPr lang="it-IT" i="1" dirty="0"/>
              <a:t>K</a:t>
            </a:r>
            <a:r>
              <a:rPr lang="cs-CZ" i="1" dirty="0" smtClean="0"/>
              <a:t>AZZATO </a:t>
            </a:r>
            <a:r>
              <a:rPr lang="cs-CZ" i="1" dirty="0"/>
              <a:t>CON ME MA IO NON SO PER COSA XCHE’ NON MI TI FILI +PER NIENTE? Elena</a:t>
            </a:r>
            <a:r>
              <a:rPr lang="cs-CZ" dirty="0"/>
              <a:t>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910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Chi e che cosa riguarda?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Fa parte dell’italiano colloquiale</a:t>
            </a:r>
          </a:p>
          <a:p>
            <a:r>
              <a:rPr lang="it-IT" dirty="0" smtClean="0"/>
              <a:t>Si manifesta sull’asse </a:t>
            </a:r>
            <a:r>
              <a:rPr lang="it-IT" b="1" dirty="0" smtClean="0"/>
              <a:t>diafasica</a:t>
            </a:r>
            <a:r>
              <a:rPr lang="it-IT" dirty="0" smtClean="0"/>
              <a:t> (contesto), </a:t>
            </a:r>
            <a:r>
              <a:rPr lang="it-IT" b="1" dirty="0" smtClean="0"/>
              <a:t>diatopica</a:t>
            </a:r>
            <a:r>
              <a:rPr lang="it-IT" dirty="0" smtClean="0"/>
              <a:t> (p. e. Nel nord 'un casino' = molto) e </a:t>
            </a:r>
            <a:r>
              <a:rPr lang="it-IT" b="1" dirty="0" smtClean="0"/>
              <a:t>diastratica</a:t>
            </a:r>
            <a:endParaRPr lang="it-IT" dirty="0" smtClean="0"/>
          </a:p>
          <a:p>
            <a:r>
              <a:rPr lang="it-IT" dirty="0" smtClean="0"/>
              <a:t>Argomenti: il sesso, l’amore, la scuola,  la droga, il computer etc. </a:t>
            </a:r>
          </a:p>
        </p:txBody>
      </p:sp>
    </p:spTree>
    <p:extLst>
      <p:ext uri="{BB962C8B-B14F-4D97-AF65-F5344CB8AC3E}">
        <p14:creationId xmlns:p14="http://schemas.microsoft.com/office/powerpoint/2010/main" val="1037511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influssi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le tecnologie </a:t>
            </a:r>
          </a:p>
          <a:p>
            <a:endParaRPr lang="cs-CZ" dirty="0" smtClean="0"/>
          </a:p>
          <a:p>
            <a:r>
              <a:rPr lang="it-IT" dirty="0" smtClean="0"/>
              <a:t>i mass media e la pubblicità</a:t>
            </a:r>
          </a:p>
          <a:p>
            <a:endParaRPr lang="cs-CZ" dirty="0" smtClean="0"/>
          </a:p>
          <a:p>
            <a:r>
              <a:rPr lang="it-IT" dirty="0" smtClean="0"/>
              <a:t>i dialetti </a:t>
            </a:r>
          </a:p>
          <a:p>
            <a:endParaRPr lang="cs-CZ" dirty="0" smtClean="0"/>
          </a:p>
          <a:p>
            <a:r>
              <a:rPr lang="it-IT" dirty="0" smtClean="0"/>
              <a:t>l’inglese  </a:t>
            </a:r>
          </a:p>
          <a:p>
            <a:endParaRPr lang="cs-CZ" dirty="0" smtClean="0"/>
          </a:p>
          <a:p>
            <a:r>
              <a:rPr lang="it-IT" dirty="0" smtClean="0"/>
              <a:t>lo scopo ludico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575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tratti caratteristici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Le abbreviazioni </a:t>
            </a:r>
          </a:p>
          <a:p>
            <a:r>
              <a:rPr lang="it-IT" dirty="0" smtClean="0"/>
              <a:t>La suffissazione (figata)</a:t>
            </a:r>
          </a:p>
          <a:p>
            <a:r>
              <a:rPr lang="it-IT" dirty="0" smtClean="0"/>
              <a:t>Gli internazionalismi (quicko)</a:t>
            </a:r>
          </a:p>
          <a:p>
            <a:r>
              <a:rPr lang="it-IT" dirty="0" smtClean="0"/>
              <a:t>La dislocazione </a:t>
            </a:r>
          </a:p>
          <a:p>
            <a:r>
              <a:rPr lang="it-IT" dirty="0" smtClean="0"/>
              <a:t>Uso dei numerali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609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 = 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Ke </a:t>
            </a:r>
            <a:r>
              <a:rPr lang="cs-CZ" dirty="0" err="1"/>
              <a:t>skifo</a:t>
            </a:r>
            <a:r>
              <a:rPr lang="cs-CZ" dirty="0"/>
              <a:t> di </a:t>
            </a:r>
            <a:r>
              <a:rPr lang="cs-CZ" dirty="0" err="1"/>
              <a:t>donna</a:t>
            </a:r>
            <a:r>
              <a:rPr lang="cs-CZ" dirty="0"/>
              <a:t>....</a:t>
            </a:r>
            <a:r>
              <a:rPr lang="cs-CZ" dirty="0" err="1"/>
              <a:t>nn</a:t>
            </a:r>
            <a:r>
              <a:rPr lang="cs-CZ" dirty="0"/>
              <a:t> ho </a:t>
            </a:r>
            <a:r>
              <a:rPr lang="cs-CZ" dirty="0" err="1"/>
              <a:t>parole</a:t>
            </a:r>
            <a:r>
              <a:rPr lang="cs-CZ" dirty="0" smtClean="0"/>
              <a:t>...</a:t>
            </a:r>
            <a:endParaRPr lang="it-IT" dirty="0" smtClean="0"/>
          </a:p>
          <a:p>
            <a:endParaRPr lang="cs-CZ" dirty="0" smtClean="0"/>
          </a:p>
          <a:p>
            <a:r>
              <a:rPr lang="cs-CZ" dirty="0" smtClean="0"/>
              <a:t>non </a:t>
            </a:r>
            <a:r>
              <a:rPr lang="cs-CZ" dirty="0" err="1"/>
              <a:t>lo</a:t>
            </a:r>
            <a:r>
              <a:rPr lang="cs-CZ" dirty="0"/>
              <a:t> </a:t>
            </a:r>
            <a:r>
              <a:rPr lang="cs-CZ" dirty="0" err="1"/>
              <a:t>devi</a:t>
            </a:r>
            <a:r>
              <a:rPr lang="cs-CZ" dirty="0"/>
              <a:t> </a:t>
            </a:r>
            <a:r>
              <a:rPr lang="cs-CZ" dirty="0" err="1"/>
              <a:t>kontrollare</a:t>
            </a:r>
            <a:r>
              <a:rPr lang="cs-CZ" dirty="0"/>
              <a:t>, </a:t>
            </a:r>
            <a:r>
              <a:rPr lang="cs-CZ" dirty="0" err="1"/>
              <a:t>ma</a:t>
            </a:r>
            <a:r>
              <a:rPr lang="cs-CZ" dirty="0"/>
              <a:t> </a:t>
            </a:r>
            <a:r>
              <a:rPr lang="cs-CZ" dirty="0" err="1"/>
              <a:t>mandarlo</a:t>
            </a:r>
            <a:r>
              <a:rPr lang="cs-CZ" dirty="0"/>
              <a:t> a </a:t>
            </a:r>
            <a:r>
              <a:rPr lang="cs-CZ" dirty="0" err="1"/>
              <a:t>quel</a:t>
            </a:r>
            <a:r>
              <a:rPr lang="cs-CZ" dirty="0"/>
              <a:t> </a:t>
            </a:r>
            <a:r>
              <a:rPr lang="it-IT" dirty="0" smtClean="0"/>
              <a:t>    </a:t>
            </a:r>
            <a:br>
              <a:rPr lang="it-IT" dirty="0" smtClean="0"/>
            </a:br>
            <a:r>
              <a:rPr lang="cs-CZ" dirty="0" err="1" smtClean="0"/>
              <a:t>paese</a:t>
            </a:r>
            <a:r>
              <a:rPr lang="cs-CZ" dirty="0"/>
              <a:t>!! </a:t>
            </a:r>
          </a:p>
          <a:p>
            <a:endParaRPr lang="cs-CZ" dirty="0" smtClean="0"/>
          </a:p>
          <a:p>
            <a:r>
              <a:rPr lang="it-IT" dirty="0" smtClean="0"/>
              <a:t>... </a:t>
            </a:r>
            <a:r>
              <a:rPr lang="it-IT" dirty="0"/>
              <a:t>m</a:t>
            </a:r>
            <a:r>
              <a:rPr lang="it-IT" dirty="0" smtClean="0"/>
              <a:t>a ke kazzo ne so!</a:t>
            </a:r>
          </a:p>
          <a:p>
            <a:pPr marL="0" indent="0">
              <a:buNone/>
            </a:pPr>
            <a:endParaRPr lang="cs-CZ" dirty="0"/>
          </a:p>
          <a:p>
            <a:r>
              <a:rPr lang="it-IT" dirty="0" smtClean="0"/>
              <a:t>non </a:t>
            </a:r>
            <a:r>
              <a:rPr lang="it-IT" dirty="0"/>
              <a:t>mi kiama... mi sa ke c'è sua mamma.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644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X = per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vuole</a:t>
            </a:r>
            <a:r>
              <a:rPr lang="cs-CZ" dirty="0"/>
              <a:t> che </a:t>
            </a:r>
            <a:r>
              <a:rPr lang="cs-CZ" dirty="0" err="1"/>
              <a:t>nn</a:t>
            </a:r>
            <a:r>
              <a:rPr lang="cs-CZ" dirty="0"/>
              <a:t> </a:t>
            </a:r>
            <a:r>
              <a:rPr lang="cs-CZ" dirty="0" err="1"/>
              <a:t>abbia</a:t>
            </a:r>
            <a:r>
              <a:rPr lang="cs-CZ" dirty="0"/>
              <a:t> </a:t>
            </a:r>
            <a:r>
              <a:rPr lang="cs-CZ" dirty="0" err="1"/>
              <a:t>piu</a:t>
            </a:r>
            <a:r>
              <a:rPr lang="cs-CZ" dirty="0"/>
              <a:t>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carattere</a:t>
            </a:r>
            <a:r>
              <a:rPr lang="cs-CZ" dirty="0"/>
              <a:t> cosi </a:t>
            </a:r>
            <a:r>
              <a:rPr lang="cs-CZ" dirty="0" err="1"/>
              <a:t>xk</a:t>
            </a:r>
            <a:r>
              <a:rPr lang="cs-CZ" dirty="0"/>
              <a:t> liti </a:t>
            </a:r>
            <a:r>
              <a:rPr lang="cs-CZ" dirty="0" err="1"/>
              <a:t>sempre</a:t>
            </a:r>
            <a:r>
              <a:rPr lang="cs-CZ" dirty="0"/>
              <a:t> per </a:t>
            </a:r>
            <a:r>
              <a:rPr lang="cs-CZ" dirty="0" err="1"/>
              <a:t>colpa</a:t>
            </a:r>
            <a:r>
              <a:rPr lang="cs-CZ" dirty="0"/>
              <a:t> </a:t>
            </a:r>
            <a:r>
              <a:rPr lang="cs-CZ" dirty="0" err="1"/>
              <a:t>mia</a:t>
            </a:r>
            <a:r>
              <a:rPr lang="cs-CZ" dirty="0"/>
              <a:t> </a:t>
            </a:r>
            <a:r>
              <a:rPr lang="cs-CZ" dirty="0" err="1"/>
              <a:t>xk</a:t>
            </a:r>
            <a:r>
              <a:rPr lang="cs-CZ" dirty="0"/>
              <a:t> </a:t>
            </a:r>
            <a:r>
              <a:rPr lang="cs-CZ" dirty="0" err="1"/>
              <a:t>io</a:t>
            </a:r>
            <a:r>
              <a:rPr lang="cs-CZ" dirty="0"/>
              <a:t>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dico</a:t>
            </a:r>
            <a:r>
              <a:rPr lang="cs-CZ" dirty="0"/>
              <a:t> </a:t>
            </a:r>
            <a:r>
              <a:rPr lang="cs-CZ" dirty="0" err="1"/>
              <a:t>vai</a:t>
            </a:r>
            <a:r>
              <a:rPr lang="cs-CZ" dirty="0"/>
              <a:t> </a:t>
            </a:r>
          </a:p>
          <a:p>
            <a:endParaRPr lang="it-IT" dirty="0" smtClean="0"/>
          </a:p>
          <a:p>
            <a:r>
              <a:rPr lang="cs-CZ" dirty="0" smtClean="0"/>
              <a:t>... </a:t>
            </a:r>
            <a:r>
              <a:rPr lang="cs-CZ" dirty="0"/>
              <a:t>o </a:t>
            </a:r>
            <a:r>
              <a:rPr lang="cs-CZ" dirty="0" err="1"/>
              <a:t>forse</a:t>
            </a:r>
            <a:r>
              <a:rPr lang="cs-CZ" dirty="0"/>
              <a:t> si </a:t>
            </a:r>
            <a:r>
              <a:rPr lang="cs-CZ" dirty="0" err="1"/>
              <a:t>ma</a:t>
            </a:r>
            <a:r>
              <a:rPr lang="cs-CZ" dirty="0"/>
              <a:t> </a:t>
            </a:r>
            <a:r>
              <a:rPr lang="cs-CZ" dirty="0" err="1"/>
              <a:t>questo</a:t>
            </a:r>
            <a:r>
              <a:rPr lang="cs-CZ" dirty="0"/>
              <a:t> non mi pesa x niente!!!</a:t>
            </a:r>
          </a:p>
          <a:p>
            <a:endParaRPr lang="it-IT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561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prestiti dall’inglese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…si </a:t>
            </a:r>
            <a:r>
              <a:rPr lang="cs-CZ" dirty="0" err="1"/>
              <a:t>permette</a:t>
            </a:r>
            <a:r>
              <a:rPr lang="cs-CZ" dirty="0"/>
              <a:t> </a:t>
            </a:r>
            <a:r>
              <a:rPr lang="cs-CZ" dirty="0" err="1"/>
              <a:t>pure</a:t>
            </a:r>
            <a:r>
              <a:rPr lang="cs-CZ" dirty="0"/>
              <a:t> di </a:t>
            </a:r>
            <a:r>
              <a:rPr lang="cs-CZ" dirty="0" err="1"/>
              <a:t>dirti</a:t>
            </a:r>
            <a:r>
              <a:rPr lang="cs-CZ" dirty="0"/>
              <a:t> che </a:t>
            </a:r>
            <a:r>
              <a:rPr lang="cs-CZ" dirty="0" err="1"/>
              <a:t>te</a:t>
            </a:r>
            <a:r>
              <a:rPr lang="cs-CZ" dirty="0"/>
              <a:t> </a:t>
            </a:r>
            <a:r>
              <a:rPr lang="cs-CZ" dirty="0" err="1"/>
              <a:t>lo</a:t>
            </a:r>
            <a:r>
              <a:rPr lang="cs-CZ" dirty="0"/>
              <a:t> </a:t>
            </a:r>
            <a:r>
              <a:rPr lang="cs-CZ" dirty="0" err="1"/>
              <a:t>devi</a:t>
            </a:r>
            <a:r>
              <a:rPr lang="cs-CZ" dirty="0"/>
              <a:t> far </a:t>
            </a:r>
            <a:r>
              <a:rPr lang="cs-CZ" dirty="0" err="1"/>
              <a:t>andare</a:t>
            </a:r>
            <a:r>
              <a:rPr lang="cs-CZ" dirty="0"/>
              <a:t> bene e che al </a:t>
            </a:r>
            <a:r>
              <a:rPr lang="cs-CZ" b="1" dirty="0" err="1"/>
              <a:t>max</a:t>
            </a:r>
            <a:r>
              <a:rPr lang="cs-CZ" dirty="0"/>
              <a:t> ti fa la </a:t>
            </a:r>
            <a:r>
              <a:rPr lang="cs-CZ" dirty="0" err="1"/>
              <a:t>gentil</a:t>
            </a:r>
            <a:r>
              <a:rPr lang="cs-CZ" dirty="0"/>
              <a:t> </a:t>
            </a:r>
            <a:r>
              <a:rPr lang="cs-CZ" dirty="0" err="1"/>
              <a:t>concssione</a:t>
            </a:r>
            <a:r>
              <a:rPr lang="cs-CZ" dirty="0"/>
              <a:t>…</a:t>
            </a:r>
          </a:p>
          <a:p>
            <a:r>
              <a:rPr lang="it-IT" dirty="0" smtClean="0"/>
              <a:t>Oggi è venuta </a:t>
            </a:r>
            <a:r>
              <a:rPr lang="it-IT" dirty="0"/>
              <a:t>la mia </a:t>
            </a:r>
            <a:r>
              <a:rPr lang="it-IT" b="1" dirty="0" smtClean="0"/>
              <a:t>best</a:t>
            </a:r>
            <a:r>
              <a:rPr lang="it-IT" dirty="0" smtClean="0"/>
              <a:t>...</a:t>
            </a:r>
          </a:p>
          <a:p>
            <a:r>
              <a:rPr lang="cs-CZ" dirty="0" err="1"/>
              <a:t>come</a:t>
            </a:r>
            <a:r>
              <a:rPr lang="cs-CZ" dirty="0"/>
              <a:t> </a:t>
            </a:r>
            <a:r>
              <a:rPr lang="cs-CZ" dirty="0" err="1"/>
              <a:t>faccio</a:t>
            </a:r>
            <a:r>
              <a:rPr lang="cs-CZ" dirty="0"/>
              <a:t> a far </a:t>
            </a:r>
            <a:r>
              <a:rPr lang="cs-CZ" dirty="0" err="1" smtClean="0"/>
              <a:t>funzionare</a:t>
            </a:r>
            <a:r>
              <a:rPr lang="it-IT" dirty="0" smtClean="0"/>
              <a:t> </a:t>
            </a:r>
            <a:r>
              <a:rPr lang="it-IT" b="1" dirty="0" smtClean="0"/>
              <a:t>i</a:t>
            </a:r>
            <a:r>
              <a:rPr lang="cs-CZ" b="1" dirty="0" smtClean="0"/>
              <a:t> </a:t>
            </a:r>
            <a:r>
              <a:rPr lang="cs-CZ" b="1" dirty="0" err="1"/>
              <a:t>games</a:t>
            </a:r>
            <a:r>
              <a:rPr lang="cs-CZ" b="1" dirty="0"/>
              <a:t> </a:t>
            </a:r>
            <a:r>
              <a:rPr lang="it-IT" dirty="0" smtClean="0"/>
              <a:t>per</a:t>
            </a:r>
            <a:r>
              <a:rPr lang="cs-CZ" dirty="0" smtClean="0"/>
              <a:t> </a:t>
            </a:r>
            <a:r>
              <a:rPr lang="cs-CZ" dirty="0" err="1"/>
              <a:t>windows</a:t>
            </a:r>
            <a:r>
              <a:rPr lang="cs-CZ" dirty="0"/>
              <a:t> </a:t>
            </a:r>
            <a:r>
              <a:rPr lang="cs-CZ" dirty="0" err="1"/>
              <a:t>marketplace</a:t>
            </a:r>
            <a:r>
              <a:rPr lang="cs-CZ" dirty="0"/>
              <a:t> </a:t>
            </a:r>
            <a:r>
              <a:rPr lang="cs-CZ" dirty="0" err="1"/>
              <a:t>su</a:t>
            </a:r>
            <a:r>
              <a:rPr lang="cs-CZ" dirty="0"/>
              <a:t>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gioco</a:t>
            </a:r>
            <a:r>
              <a:rPr lang="cs-CZ" dirty="0"/>
              <a:t> </a:t>
            </a:r>
            <a:r>
              <a:rPr lang="cs-CZ" dirty="0" err="1"/>
              <a:t>scaricato</a:t>
            </a:r>
            <a:r>
              <a:rPr lang="cs-CZ" dirty="0"/>
              <a:t> e </a:t>
            </a:r>
            <a:r>
              <a:rPr lang="cs-CZ" b="1" dirty="0" err="1"/>
              <a:t>crackkato</a:t>
            </a:r>
            <a:r>
              <a:rPr lang="cs-CZ" dirty="0"/>
              <a:t> in </a:t>
            </a:r>
            <a:r>
              <a:rPr lang="cs-CZ" dirty="0" err="1"/>
              <a:t>modo</a:t>
            </a:r>
            <a:r>
              <a:rPr lang="cs-CZ" dirty="0"/>
              <a:t> da </a:t>
            </a:r>
            <a:r>
              <a:rPr lang="cs-CZ" dirty="0" err="1"/>
              <a:t>poter</a:t>
            </a:r>
            <a:r>
              <a:rPr lang="cs-CZ" dirty="0"/>
              <a:t> </a:t>
            </a:r>
            <a:r>
              <a:rPr lang="cs-CZ" dirty="0" err="1"/>
              <a:t>salvare</a:t>
            </a:r>
            <a:r>
              <a:rPr lang="cs-CZ" dirty="0"/>
              <a:t> i </a:t>
            </a:r>
            <a:r>
              <a:rPr lang="cs-CZ" dirty="0" err="1"/>
              <a:t>prograssi</a:t>
            </a:r>
            <a:r>
              <a:rPr lang="cs-CZ" dirty="0" smtClean="0"/>
              <a:t>???</a:t>
            </a:r>
            <a:endParaRPr lang="it-IT" dirty="0" smtClean="0"/>
          </a:p>
          <a:p>
            <a:r>
              <a:rPr lang="cs-CZ" dirty="0"/>
              <a:t>Ha detto che </a:t>
            </a:r>
            <a:r>
              <a:rPr lang="cs-CZ" dirty="0" err="1"/>
              <a:t>sei</a:t>
            </a:r>
            <a:r>
              <a:rPr lang="cs-CZ" dirty="0"/>
              <a:t> la sua </a:t>
            </a:r>
            <a:r>
              <a:rPr lang="cs-CZ" dirty="0" err="1"/>
              <a:t>ragazza</a:t>
            </a:r>
            <a:r>
              <a:rPr lang="cs-CZ" dirty="0"/>
              <a:t> </a:t>
            </a:r>
            <a:r>
              <a:rPr lang="cs-CZ" b="1" dirty="0"/>
              <a:t>part </a:t>
            </a:r>
            <a:r>
              <a:rPr lang="cs-CZ" b="1" dirty="0" err="1"/>
              <a:t>time</a:t>
            </a:r>
            <a:r>
              <a:rPr lang="cs-CZ" dirty="0"/>
              <a:t>?? E' </a:t>
            </a:r>
            <a:r>
              <a:rPr lang="cs-CZ" dirty="0" err="1"/>
              <a:t>lui</a:t>
            </a:r>
            <a:r>
              <a:rPr lang="cs-CZ" dirty="0"/>
              <a:t> è </a:t>
            </a:r>
            <a:r>
              <a:rPr lang="cs-CZ" dirty="0" err="1"/>
              <a:t>uno</a:t>
            </a:r>
            <a:r>
              <a:rPr lang="cs-CZ" dirty="0"/>
              <a:t> </a:t>
            </a:r>
            <a:r>
              <a:rPr lang="cs-CZ" dirty="0" err="1"/>
              <a:t>str@nzo</a:t>
            </a:r>
            <a:r>
              <a:rPr lang="cs-CZ" dirty="0"/>
              <a:t> </a:t>
            </a:r>
            <a:r>
              <a:rPr lang="cs-CZ" b="1" dirty="0"/>
              <a:t>full </a:t>
            </a:r>
            <a:r>
              <a:rPr lang="cs-CZ" b="1" dirty="0" err="1"/>
              <a:t>time</a:t>
            </a:r>
            <a:r>
              <a:rPr lang="cs-CZ" dirty="0"/>
              <a:t>!! </a:t>
            </a:r>
            <a:r>
              <a:rPr lang="cs-CZ" dirty="0" err="1"/>
              <a:t>Ma</a:t>
            </a:r>
            <a:r>
              <a:rPr lang="cs-CZ" dirty="0"/>
              <a:t> </a:t>
            </a:r>
            <a:r>
              <a:rPr lang="cs-CZ" dirty="0" err="1"/>
              <a:t>dove</a:t>
            </a:r>
            <a:r>
              <a:rPr lang="cs-CZ" dirty="0"/>
              <a:t> sta </a:t>
            </a:r>
            <a:r>
              <a:rPr lang="cs-CZ" dirty="0" err="1"/>
              <a:t>il</a:t>
            </a:r>
            <a:r>
              <a:rPr lang="cs-CZ" dirty="0"/>
              <a:t> rispetto??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38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altri caratteri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…e che </a:t>
            </a:r>
            <a:r>
              <a:rPr lang="cs-CZ" dirty="0" err="1"/>
              <a:t>dimostri</a:t>
            </a:r>
            <a:r>
              <a:rPr lang="cs-CZ" dirty="0"/>
              <a:t>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briciolo</a:t>
            </a:r>
            <a:r>
              <a:rPr lang="cs-CZ" dirty="0"/>
              <a:t> di </a:t>
            </a:r>
            <a:r>
              <a:rPr lang="cs-CZ" dirty="0" err="1"/>
              <a:t>p@lle</a:t>
            </a:r>
            <a:r>
              <a:rPr lang="cs-CZ" dirty="0"/>
              <a:t>...</a:t>
            </a:r>
          </a:p>
          <a:p>
            <a:r>
              <a:rPr lang="cs-CZ" dirty="0"/>
              <a:t>… </a:t>
            </a:r>
            <a:r>
              <a:rPr lang="cs-CZ" dirty="0" err="1"/>
              <a:t>Deve</a:t>
            </a:r>
            <a:r>
              <a:rPr lang="cs-CZ" dirty="0"/>
              <a:t> </a:t>
            </a:r>
            <a:r>
              <a:rPr lang="cs-CZ" dirty="0" err="1" smtClean="0"/>
              <a:t>piangere</a:t>
            </a:r>
            <a:r>
              <a:rPr lang="cs-CZ" dirty="0" smtClean="0"/>
              <a:t> </a:t>
            </a:r>
            <a:r>
              <a:rPr lang="cs-CZ" dirty="0" err="1"/>
              <a:t>lui</a:t>
            </a:r>
            <a:r>
              <a:rPr lang="cs-CZ" dirty="0"/>
              <a:t>..è </a:t>
            </a:r>
            <a:r>
              <a:rPr lang="cs-CZ" dirty="0" err="1"/>
              <a:t>lui</a:t>
            </a:r>
            <a:r>
              <a:rPr lang="cs-CZ" dirty="0"/>
              <a:t> che </a:t>
            </a:r>
            <a:r>
              <a:rPr lang="cs-CZ" dirty="0" err="1"/>
              <a:t>deve</a:t>
            </a:r>
            <a:r>
              <a:rPr lang="cs-CZ" dirty="0"/>
              <a:t> cag4rsi </a:t>
            </a:r>
            <a:r>
              <a:rPr lang="cs-CZ" dirty="0" err="1"/>
              <a:t>sotto</a:t>
            </a:r>
            <a:r>
              <a:rPr lang="cs-CZ" dirty="0"/>
              <a:t> …</a:t>
            </a:r>
          </a:p>
          <a:p>
            <a:r>
              <a:rPr lang="cs-CZ" dirty="0"/>
              <a:t> </a:t>
            </a:r>
            <a:r>
              <a:rPr lang="cs-CZ" dirty="0" err="1"/>
              <a:t>lui</a:t>
            </a:r>
            <a:r>
              <a:rPr lang="cs-CZ" dirty="0"/>
              <a:t> </a:t>
            </a:r>
            <a:r>
              <a:rPr lang="cs-CZ" dirty="0" err="1"/>
              <a:t>s'ink@zza</a:t>
            </a:r>
            <a:r>
              <a:rPr lang="cs-CZ" dirty="0"/>
              <a:t>.</a:t>
            </a:r>
          </a:p>
          <a:p>
            <a:r>
              <a:rPr lang="cs-CZ" dirty="0" err="1"/>
              <a:t>ciao</a:t>
            </a:r>
            <a:r>
              <a:rPr lang="cs-CZ" dirty="0"/>
              <a:t> a +</a:t>
            </a:r>
            <a:r>
              <a:rPr lang="cs-CZ" dirty="0" err="1" smtClean="0"/>
              <a:t>tardi</a:t>
            </a:r>
            <a:endParaRPr lang="cs-CZ" dirty="0"/>
          </a:p>
          <a:p>
            <a:r>
              <a:rPr lang="cs-CZ" dirty="0" smtClean="0"/>
              <a:t>Qlc1</a:t>
            </a:r>
            <a:r>
              <a:rPr lang="it-IT" dirty="0" smtClean="0"/>
              <a:t>,</a:t>
            </a:r>
            <a:r>
              <a:rPr lang="cs-CZ" dirty="0" smtClean="0"/>
              <a:t> nes1</a:t>
            </a:r>
            <a:endParaRPr lang="it-IT" dirty="0" smtClean="0"/>
          </a:p>
          <a:p>
            <a:r>
              <a:rPr lang="cs-CZ" dirty="0"/>
              <a:t>6 </a:t>
            </a:r>
            <a:r>
              <a:rPr lang="cs-CZ" dirty="0" smtClean="0"/>
              <a:t>3mendo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880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abbreviazioni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Cmq = comunque</a:t>
            </a:r>
          </a:p>
          <a:p>
            <a:r>
              <a:rPr lang="it-IT" dirty="0" smtClean="0"/>
              <a:t>Tvtb = ti voglio tanto bene</a:t>
            </a:r>
          </a:p>
          <a:p>
            <a:r>
              <a:rPr lang="it-IT" dirty="0" smtClean="0"/>
              <a:t>Tvumdb = ti voglio un mondo di bene</a:t>
            </a:r>
          </a:p>
          <a:p>
            <a:r>
              <a:rPr lang="it-IT" dirty="0" smtClean="0"/>
              <a:t>Nn = non</a:t>
            </a:r>
          </a:p>
          <a:p>
            <a:r>
              <a:rPr lang="it-IT" dirty="0" smtClean="0"/>
              <a:t>Qnd = quando</a:t>
            </a:r>
          </a:p>
          <a:p>
            <a:r>
              <a:rPr lang="it-IT" dirty="0" smtClean="0"/>
              <a:t>Dmn = domani</a:t>
            </a:r>
          </a:p>
          <a:p>
            <a:r>
              <a:rPr lang="it-IT" dirty="0" smtClean="0"/>
              <a:t>Risp = risposta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846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143</TotalTime>
  <Words>307</Words>
  <Application>Microsoft Office PowerPoint</Application>
  <PresentationFormat>Předvádění na obrazovce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Administrativní</vt:lpstr>
      <vt:lpstr>L’italiano giovanile sull’internet</vt:lpstr>
      <vt:lpstr>Chi e che cosa riguarda?</vt:lpstr>
      <vt:lpstr>Gli influssi </vt:lpstr>
      <vt:lpstr>I tratti caratteristici</vt:lpstr>
      <vt:lpstr>Ch = K</vt:lpstr>
      <vt:lpstr>X = per</vt:lpstr>
      <vt:lpstr>I prestiti dall’inglese</vt:lpstr>
      <vt:lpstr>Gli altri caratteri</vt:lpstr>
      <vt:lpstr>Gli abbreviazioni</vt:lpstr>
      <vt:lpstr>E alla fine...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Dundee</dc:creator>
  <cp:lastModifiedBy>Dundee</cp:lastModifiedBy>
  <cp:revision>13</cp:revision>
  <dcterms:created xsi:type="dcterms:W3CDTF">2013-12-07T16:31:07Z</dcterms:created>
  <dcterms:modified xsi:type="dcterms:W3CDTF">2013-12-11T13:17:03Z</dcterms:modified>
</cp:coreProperties>
</file>