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64441C-FA00-4ABE-B471-1890C50DFB7E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AB60-DF34-4D3B-9608-A3E8E277EF7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ockdom.com/webcomics/eriada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Italiano contemporaneo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it-IT" dirty="0" smtClean="0"/>
              <a:t>Linguaggio dei fumetti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Influsso d’inglese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deofoni</a:t>
            </a:r>
          </a:p>
          <a:p>
            <a:r>
              <a:rPr lang="it-IT" dirty="0"/>
              <a:t>D</a:t>
            </a:r>
            <a:r>
              <a:rPr lang="it-IT" dirty="0" smtClean="0"/>
              <a:t>oppiaggese (dannazione)</a:t>
            </a:r>
          </a:p>
          <a:p>
            <a:r>
              <a:rPr lang="it-IT" dirty="0" smtClean="0"/>
              <a:t>Tecnicismi (fantascenza)</a:t>
            </a:r>
          </a:p>
          <a:p>
            <a:r>
              <a:rPr lang="it-IT" dirty="0" smtClean="0"/>
              <a:t>Uso di Voi al posto di Lei (Vi amo)</a:t>
            </a:r>
          </a:p>
          <a:p>
            <a:r>
              <a:rPr lang="it-IT" dirty="0" smtClean="0"/>
              <a:t>Alcuni idiomi (avere del fegato – to have the guts)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Nuove tendenze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Negli anni 70 aviene un rinnovamento (Frigidaire)</a:t>
            </a:r>
          </a:p>
          <a:p>
            <a:r>
              <a:rPr lang="it-IT" dirty="0" smtClean="0"/>
              <a:t>Prima – dialettofobia, formalità, semplicità</a:t>
            </a:r>
          </a:p>
          <a:p>
            <a:r>
              <a:rPr lang="it-IT" dirty="0" smtClean="0"/>
              <a:t>Frigidaire porta – satira, pornografia, turpiloquio</a:t>
            </a:r>
          </a:p>
          <a:p>
            <a:r>
              <a:rPr lang="it-IT" dirty="0" smtClean="0"/>
              <a:t>Gerghi (drogati, criminali)</a:t>
            </a:r>
          </a:p>
          <a:p>
            <a:r>
              <a:rPr lang="it-IT" dirty="0" smtClean="0"/>
              <a:t>Mimesi del linguaggio realmente parlato (l’iflusso di varie sostanze stupefacenti)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Andrea Pazienza</a:t>
            </a:r>
            <a:endParaRPr lang="en-US" dirty="0"/>
          </a:p>
        </p:txBody>
      </p:sp>
      <p:pic>
        <p:nvPicPr>
          <p:cNvPr id="4" name="Zástupný symbol pro obsah 3" descr="http://www.riverflash.it/wordpress/wp-content/uploads/2013/06/vignette_di_Pazienza_link_in_Tavosanis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30" y="1527175"/>
            <a:ext cx="7467227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9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http://www.abitare.it/en/wp-content/uploads/2010/11/pippo-pazienza-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75456"/>
            <a:ext cx="7704856" cy="9145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0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Zero Calcare</a:t>
            </a:r>
            <a:endParaRPr lang="en-US" dirty="0"/>
          </a:p>
        </p:txBody>
      </p:sp>
      <p:pic>
        <p:nvPicPr>
          <p:cNvPr id="4" name="Zástupný symbol pro obsah 3" descr="http://www.lalibreriaimmaginaria.it/wp-content/uploads/2014/03/zero-capisaldi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30" y="1527175"/>
            <a:ext cx="7903028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5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Fumetto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Publicato sul web (ognuno può contribuire)</a:t>
            </a:r>
          </a:p>
          <a:p>
            <a:r>
              <a:rPr lang="it-IT" dirty="0" smtClean="0"/>
              <a:t>Legato all’area anglo-sassone</a:t>
            </a:r>
          </a:p>
          <a:p>
            <a:r>
              <a:rPr lang="it-IT" dirty="0" smtClean="0"/>
              <a:t>Linguaggio corrente (gli autori sono per lo più giovani)</a:t>
            </a:r>
          </a:p>
          <a:p>
            <a:r>
              <a:rPr lang="it-IT" dirty="0" smtClean="0"/>
              <a:t>Uso di nuove tecnologie (animazione flash)</a:t>
            </a:r>
          </a:p>
          <a:p>
            <a:r>
              <a:rPr lang="en-US" dirty="0" smtClean="0">
                <a:hlinkClick r:id="rId2"/>
              </a:rPr>
              <a:t>http://www.shockdom.com/webcomics/eriadan/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Meme Italia</a:t>
            </a:r>
            <a:endParaRPr lang="en-US" dirty="0"/>
          </a:p>
        </p:txBody>
      </p:sp>
      <p:pic>
        <p:nvPicPr>
          <p:cNvPr id="4" name="Zástupný symbol pro obsah 3" descr="Clicca per vedere il prossimo meme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244" y="1703387"/>
            <a:ext cx="5715000" cy="42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9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Caratteristiche</a:t>
            </a:r>
            <a:r>
              <a:rPr lang="cs-CZ" dirty="0" smtClean="0"/>
              <a:t> </a:t>
            </a:r>
            <a:r>
              <a:rPr lang="cs-CZ" dirty="0" err="1" smtClean="0"/>
              <a:t>generali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Ideofoni</a:t>
            </a:r>
            <a:r>
              <a:rPr lang="cs-CZ" dirty="0" smtClean="0"/>
              <a:t> (</a:t>
            </a:r>
            <a:r>
              <a:rPr lang="cs-CZ" dirty="0" err="1" smtClean="0"/>
              <a:t>provengono</a:t>
            </a:r>
            <a:r>
              <a:rPr lang="cs-CZ" dirty="0" smtClean="0"/>
              <a:t> </a:t>
            </a:r>
            <a:r>
              <a:rPr lang="cs-CZ" dirty="0" err="1" smtClean="0"/>
              <a:t>spesso</a:t>
            </a:r>
            <a:r>
              <a:rPr lang="cs-CZ" dirty="0" smtClean="0"/>
              <a:t> </a:t>
            </a:r>
            <a:r>
              <a:rPr lang="cs-CZ" dirty="0" err="1" smtClean="0"/>
              <a:t>dall</a:t>
            </a:r>
            <a:r>
              <a:rPr lang="it-IT" dirty="0" smtClean="0"/>
              <a:t>’inglese)</a:t>
            </a:r>
          </a:p>
          <a:p>
            <a:r>
              <a:rPr lang="it-IT" dirty="0" smtClean="0"/>
              <a:t>Sintassi ridotta (spazio limitato)</a:t>
            </a:r>
          </a:p>
          <a:p>
            <a:r>
              <a:rPr lang="it-IT" dirty="0" smtClean="0"/>
              <a:t>Punteggiatura insolita (uso eccessivo)</a:t>
            </a:r>
          </a:p>
          <a:p>
            <a:r>
              <a:rPr lang="it-IT" dirty="0" smtClean="0"/>
              <a:t>In generale </a:t>
            </a:r>
            <a:r>
              <a:rPr lang="cs-CZ" dirty="0" smtClean="0"/>
              <a:t>l</a:t>
            </a:r>
            <a:r>
              <a:rPr lang="it-IT" dirty="0" smtClean="0"/>
              <a:t>inguaggio </a:t>
            </a:r>
            <a:r>
              <a:rPr lang="it-IT" dirty="0" smtClean="0"/>
              <a:t>colloquiale (con eccezioni)</a:t>
            </a:r>
          </a:p>
          <a:p>
            <a:r>
              <a:rPr lang="it-IT" dirty="0" smtClean="0"/>
              <a:t>Invenzioni linguistiche</a:t>
            </a:r>
          </a:p>
          <a:p>
            <a:r>
              <a:rPr lang="it-IT" dirty="0" smtClean="0"/>
              <a:t>Prestiti linguistici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Origini del fumetto italiano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u="sng" dirty="0" smtClean="0"/>
              <a:t>Signor Bonaventura</a:t>
            </a:r>
          </a:p>
          <a:p>
            <a:pPr lvl="0"/>
            <a:r>
              <a:rPr lang="cs-CZ" dirty="0" err="1"/>
              <a:t>Didascalie</a:t>
            </a:r>
            <a:r>
              <a:rPr lang="cs-CZ" dirty="0"/>
              <a:t> al </a:t>
            </a:r>
            <a:r>
              <a:rPr lang="cs-CZ" dirty="0" err="1"/>
              <a:t>posto</a:t>
            </a:r>
            <a:r>
              <a:rPr lang="cs-CZ" dirty="0"/>
              <a:t> </a:t>
            </a:r>
            <a:r>
              <a:rPr lang="cs-CZ" dirty="0" err="1"/>
              <a:t>delle</a:t>
            </a:r>
            <a:r>
              <a:rPr lang="cs-CZ" dirty="0"/>
              <a:t> </a:t>
            </a:r>
            <a:r>
              <a:rPr lang="cs-CZ" dirty="0" err="1" smtClean="0"/>
              <a:t>nuvolette</a:t>
            </a:r>
            <a:endParaRPr lang="cs-CZ" dirty="0"/>
          </a:p>
          <a:p>
            <a:pPr lvl="0"/>
            <a:r>
              <a:rPr lang="cs-CZ" dirty="0" err="1"/>
              <a:t>Arcaismi</a:t>
            </a:r>
            <a:r>
              <a:rPr lang="cs-CZ" dirty="0"/>
              <a:t> </a:t>
            </a:r>
            <a:r>
              <a:rPr lang="cs-CZ" dirty="0" err="1"/>
              <a:t>lessicali</a:t>
            </a:r>
            <a:endParaRPr lang="cs-CZ" dirty="0"/>
          </a:p>
          <a:p>
            <a:pPr lvl="0"/>
            <a:r>
              <a:rPr lang="cs-CZ" dirty="0" err="1" smtClean="0"/>
              <a:t>Espression</a:t>
            </a:r>
            <a:r>
              <a:rPr lang="it-IT" dirty="0" smtClean="0"/>
              <a:t>i</a:t>
            </a:r>
            <a:r>
              <a:rPr lang="cs-CZ" dirty="0" smtClean="0"/>
              <a:t> </a:t>
            </a:r>
            <a:r>
              <a:rPr lang="cs-CZ" dirty="0"/>
              <a:t>da opera </a:t>
            </a:r>
            <a:r>
              <a:rPr lang="cs-CZ" dirty="0" err="1"/>
              <a:t>lirica</a:t>
            </a:r>
            <a:endParaRPr lang="cs-CZ" dirty="0"/>
          </a:p>
          <a:p>
            <a:pPr lvl="0"/>
            <a:r>
              <a:rPr lang="cs-CZ" dirty="0" err="1" smtClean="0"/>
              <a:t>Troncamenti</a:t>
            </a:r>
            <a:endParaRPr lang="cs-CZ" dirty="0"/>
          </a:p>
          <a:p>
            <a:pPr lvl="0"/>
            <a:r>
              <a:rPr lang="cs-CZ" dirty="0" err="1"/>
              <a:t>Assonanza</a:t>
            </a:r>
            <a:r>
              <a:rPr lang="cs-CZ" dirty="0"/>
              <a:t>, </a:t>
            </a:r>
            <a:r>
              <a:rPr lang="cs-CZ" dirty="0" err="1"/>
              <a:t>alliterazione</a:t>
            </a:r>
            <a:endParaRPr lang="cs-CZ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cs-CZ" dirty="0" err="1"/>
              <a:t>Ma</a:t>
            </a:r>
            <a:r>
              <a:rPr lang="cs-CZ" dirty="0"/>
              <a:t> la </a:t>
            </a:r>
            <a:r>
              <a:rPr lang="cs-CZ" dirty="0" err="1"/>
              <a:t>dama</a:t>
            </a:r>
            <a:r>
              <a:rPr lang="cs-CZ" dirty="0"/>
              <a:t> </a:t>
            </a:r>
            <a:r>
              <a:rPr lang="cs-CZ" dirty="0" err="1"/>
              <a:t>colossale</a:t>
            </a:r>
            <a:r>
              <a:rPr lang="cs-CZ" dirty="0"/>
              <a:t> / pesa </a:t>
            </a:r>
            <a:r>
              <a:rPr lang="cs-CZ" dirty="0" err="1"/>
              <a:t>certo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buon</a:t>
            </a:r>
            <a:r>
              <a:rPr lang="cs-CZ" dirty="0"/>
              <a:t> </a:t>
            </a:r>
            <a:r>
              <a:rPr lang="cs-CZ" dirty="0" err="1"/>
              <a:t>quintale</a:t>
            </a:r>
            <a:r>
              <a:rPr lang="cs-CZ" dirty="0"/>
              <a:t>, / 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fragile</a:t>
            </a:r>
            <a:r>
              <a:rPr lang="cs-CZ" dirty="0"/>
              <a:t> </a:t>
            </a:r>
            <a:r>
              <a:rPr lang="cs-CZ" dirty="0" err="1"/>
              <a:t>canotto</a:t>
            </a:r>
            <a:r>
              <a:rPr lang="cs-CZ" dirty="0"/>
              <a:t>, / </a:t>
            </a:r>
            <a:r>
              <a:rPr lang="cs-CZ" b="1" i="1" dirty="0" err="1"/>
              <a:t>giusto</a:t>
            </a:r>
            <a:r>
              <a:rPr lang="cs-CZ" b="1" i="1" dirty="0"/>
              <a:t> </a:t>
            </a:r>
            <a:r>
              <a:rPr lang="cs-CZ" b="1" i="1" dirty="0" err="1"/>
              <a:t>ciel</a:t>
            </a:r>
            <a:r>
              <a:rPr lang="cs-CZ" dirty="0"/>
              <a:t>!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affonda</a:t>
            </a:r>
            <a:r>
              <a:rPr lang="cs-CZ" dirty="0"/>
              <a:t> </a:t>
            </a:r>
            <a:r>
              <a:rPr lang="cs-CZ" dirty="0" err="1"/>
              <a:t>sotto</a:t>
            </a:r>
            <a:r>
              <a:rPr lang="cs-CZ" dirty="0"/>
              <a:t> ... / </a:t>
            </a:r>
            <a:r>
              <a:rPr lang="cs-CZ" dirty="0" err="1"/>
              <a:t>Il</a:t>
            </a:r>
            <a:r>
              <a:rPr lang="cs-CZ" dirty="0"/>
              <a:t> signor </a:t>
            </a:r>
            <a:r>
              <a:rPr lang="cs-CZ" dirty="0" err="1"/>
              <a:t>Bonaventura</a:t>
            </a:r>
            <a:r>
              <a:rPr lang="cs-CZ" dirty="0"/>
              <a:t> / </a:t>
            </a:r>
            <a:r>
              <a:rPr lang="cs-CZ" dirty="0" err="1"/>
              <a:t>intuisce</a:t>
            </a:r>
            <a:r>
              <a:rPr lang="cs-CZ" dirty="0"/>
              <a:t> una </a:t>
            </a:r>
            <a:r>
              <a:rPr lang="cs-CZ" dirty="0" err="1"/>
              <a:t>sciagura</a:t>
            </a:r>
            <a:r>
              <a:rPr lang="cs-CZ" dirty="0"/>
              <a:t>, / </a:t>
            </a:r>
            <a:r>
              <a:rPr lang="cs-CZ" dirty="0" err="1"/>
              <a:t>Barbariccia</a:t>
            </a:r>
            <a:r>
              <a:rPr lang="cs-CZ" dirty="0"/>
              <a:t> ne </a:t>
            </a:r>
            <a:r>
              <a:rPr lang="cs-CZ" dirty="0" err="1"/>
              <a:t>aprofitta</a:t>
            </a:r>
            <a:r>
              <a:rPr lang="cs-CZ" dirty="0"/>
              <a:t> / e con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malvagio</a:t>
            </a:r>
            <a:r>
              <a:rPr lang="cs-CZ" dirty="0"/>
              <a:t> </a:t>
            </a:r>
            <a:r>
              <a:rPr lang="cs-CZ" dirty="0" err="1"/>
              <a:t>urtone</a:t>
            </a:r>
            <a:r>
              <a:rPr lang="cs-CZ" dirty="0"/>
              <a:t> / </a:t>
            </a:r>
            <a:r>
              <a:rPr lang="cs-CZ" dirty="0" err="1"/>
              <a:t>vuol</a:t>
            </a:r>
            <a:r>
              <a:rPr lang="cs-CZ" dirty="0"/>
              <a:t> </a:t>
            </a:r>
            <a:r>
              <a:rPr lang="cs-CZ" dirty="0" err="1"/>
              <a:t>mandarlo</a:t>
            </a:r>
            <a:r>
              <a:rPr lang="cs-CZ" dirty="0"/>
              <a:t> in </a:t>
            </a:r>
            <a:r>
              <a:rPr lang="cs-CZ" b="1" i="1" dirty="0" err="1"/>
              <a:t>perdizione</a:t>
            </a:r>
            <a:r>
              <a:rPr lang="cs-CZ" dirty="0"/>
              <a:t>. 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http://www.ecopolis.org/wp-content/uploads/2007/10/bonaventura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-243408"/>
            <a:ext cx="5904656" cy="684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7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u="sng" dirty="0" smtClean="0"/>
              <a:t>Topolino</a:t>
            </a:r>
          </a:p>
          <a:p>
            <a:pPr lvl="0"/>
            <a:r>
              <a:rPr lang="cs-CZ" dirty="0" err="1"/>
              <a:t>Egli</a:t>
            </a:r>
            <a:r>
              <a:rPr lang="cs-CZ" dirty="0"/>
              <a:t>, </a:t>
            </a:r>
            <a:r>
              <a:rPr lang="cs-CZ" dirty="0" err="1"/>
              <a:t>congiuntivo</a:t>
            </a:r>
            <a:r>
              <a:rPr lang="cs-CZ" dirty="0"/>
              <a:t>, </a:t>
            </a:r>
            <a:r>
              <a:rPr lang="cs-CZ" dirty="0" err="1"/>
              <a:t>passato</a:t>
            </a:r>
            <a:r>
              <a:rPr lang="cs-CZ" dirty="0"/>
              <a:t> </a:t>
            </a:r>
            <a:r>
              <a:rPr lang="cs-CZ" dirty="0" err="1"/>
              <a:t>remoto</a:t>
            </a:r>
            <a:r>
              <a:rPr lang="cs-CZ" dirty="0"/>
              <a:t> – </a:t>
            </a:r>
            <a:r>
              <a:rPr lang="cs-CZ" dirty="0" err="1"/>
              <a:t>alta</a:t>
            </a:r>
            <a:r>
              <a:rPr lang="cs-CZ" dirty="0"/>
              <a:t> </a:t>
            </a:r>
            <a:r>
              <a:rPr lang="cs-CZ" dirty="0" err="1"/>
              <a:t>frequenza</a:t>
            </a:r>
            <a:endParaRPr lang="cs-CZ" dirty="0"/>
          </a:p>
          <a:p>
            <a:pPr lvl="0"/>
            <a:r>
              <a:rPr lang="cs-CZ" dirty="0"/>
              <a:t>Bassa </a:t>
            </a:r>
            <a:r>
              <a:rPr lang="cs-CZ" dirty="0" err="1"/>
              <a:t>frequenza</a:t>
            </a:r>
            <a:r>
              <a:rPr lang="cs-CZ" dirty="0"/>
              <a:t> – </a:t>
            </a:r>
            <a:r>
              <a:rPr lang="cs-CZ" dirty="0" err="1"/>
              <a:t>turpiloquio</a:t>
            </a:r>
            <a:endParaRPr lang="cs-CZ" dirty="0"/>
          </a:p>
          <a:p>
            <a:pPr lvl="0"/>
            <a:r>
              <a:rPr lang="cs-CZ" dirty="0"/>
              <a:t>La </a:t>
            </a:r>
            <a:r>
              <a:rPr lang="cs-CZ" dirty="0" err="1"/>
              <a:t>punteggiatura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Ai</a:t>
            </a:r>
            <a:r>
              <a:rPr lang="cs-CZ" dirty="0"/>
              <a:t> </a:t>
            </a:r>
            <a:r>
              <a:rPr lang="cs-CZ" dirty="0" err="1"/>
              <a:t>suoi</a:t>
            </a:r>
            <a:r>
              <a:rPr lang="cs-CZ" dirty="0"/>
              <a:t> </a:t>
            </a:r>
            <a:r>
              <a:rPr lang="cs-CZ" dirty="0" err="1"/>
              <a:t>tempi</a:t>
            </a:r>
            <a:r>
              <a:rPr lang="cs-CZ" dirty="0"/>
              <a:t> una lingua </a:t>
            </a:r>
            <a:r>
              <a:rPr lang="cs-CZ" dirty="0" err="1"/>
              <a:t>abbastanza</a:t>
            </a:r>
            <a:r>
              <a:rPr lang="cs-CZ" dirty="0"/>
              <a:t> moderna – </a:t>
            </a:r>
            <a:r>
              <a:rPr lang="cs-CZ" dirty="0" err="1"/>
              <a:t>oggi</a:t>
            </a:r>
            <a:r>
              <a:rPr lang="cs-CZ" dirty="0"/>
              <a:t> </a:t>
            </a:r>
            <a:r>
              <a:rPr lang="cs-CZ" dirty="0" err="1"/>
              <a:t>sembra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poco</a:t>
            </a:r>
            <a:r>
              <a:rPr lang="cs-CZ" dirty="0"/>
              <a:t> </a:t>
            </a:r>
            <a:r>
              <a:rPr lang="cs-CZ" dirty="0" err="1"/>
              <a:t>arcaica</a:t>
            </a:r>
            <a:r>
              <a:rPr lang="cs-CZ" dirty="0"/>
              <a:t> 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artificiosa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 una </a:t>
            </a:r>
            <a:r>
              <a:rPr lang="cs-CZ" dirty="0" err="1"/>
              <a:t>dimensione</a:t>
            </a:r>
            <a:r>
              <a:rPr lang="cs-CZ" dirty="0"/>
              <a:t> </a:t>
            </a:r>
            <a:r>
              <a:rPr lang="cs-CZ" dirty="0" err="1"/>
              <a:t>pedagogica</a:t>
            </a:r>
            <a:endParaRPr lang="cs-CZ" dirty="0"/>
          </a:p>
          <a:p>
            <a:pPr lvl="0"/>
            <a:r>
              <a:rPr lang="cs-CZ" dirty="0" err="1"/>
              <a:t>Alcuni</a:t>
            </a:r>
            <a:r>
              <a:rPr lang="cs-CZ" dirty="0"/>
              <a:t> </a:t>
            </a:r>
            <a:r>
              <a:rPr lang="cs-CZ" dirty="0" err="1"/>
              <a:t>tratti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parlato</a:t>
            </a:r>
            <a:r>
              <a:rPr lang="cs-CZ" dirty="0"/>
              <a:t> : </a:t>
            </a:r>
            <a:r>
              <a:rPr lang="cs-CZ" dirty="0" err="1"/>
              <a:t>frase</a:t>
            </a:r>
            <a:r>
              <a:rPr lang="cs-CZ" dirty="0"/>
              <a:t> </a:t>
            </a:r>
            <a:r>
              <a:rPr lang="cs-CZ" dirty="0" err="1"/>
              <a:t>scisa</a:t>
            </a:r>
            <a:r>
              <a:rPr lang="cs-CZ" dirty="0"/>
              <a:t>, </a:t>
            </a:r>
            <a:r>
              <a:rPr lang="cs-CZ" dirty="0" err="1" smtClean="0"/>
              <a:t>interuzzioni</a:t>
            </a:r>
            <a:r>
              <a:rPr lang="cs-CZ" dirty="0" smtClean="0"/>
              <a:t> </a:t>
            </a:r>
            <a:r>
              <a:rPr lang="cs-CZ" dirty="0" err="1" smtClean="0"/>
              <a:t>espressioni</a:t>
            </a:r>
            <a:r>
              <a:rPr lang="cs-CZ" dirty="0" smtClean="0"/>
              <a:t> </a:t>
            </a:r>
            <a:r>
              <a:rPr lang="cs-CZ" dirty="0" err="1"/>
              <a:t>colloquiali</a:t>
            </a:r>
            <a:r>
              <a:rPr lang="cs-CZ" dirty="0"/>
              <a:t> (</a:t>
            </a:r>
            <a:r>
              <a:rPr lang="cs-CZ" dirty="0" err="1"/>
              <a:t>vecchio</a:t>
            </a:r>
            <a:r>
              <a:rPr lang="cs-CZ" dirty="0"/>
              <a:t> </a:t>
            </a:r>
            <a:r>
              <a:rPr lang="cs-CZ" dirty="0" err="1"/>
              <a:t>mio</a:t>
            </a:r>
            <a:r>
              <a:rPr lang="cs-CZ" dirty="0"/>
              <a:t>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http://www.fumetti.org/img/afnews/steccatorusso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378" y="1527175"/>
            <a:ext cx="452673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Invenzione linguistica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u="sng" dirty="0" err="1"/>
              <a:t>Sturmtruppen</a:t>
            </a:r>
            <a:r>
              <a:rPr lang="cs-CZ" b="1" u="sng" dirty="0"/>
              <a:t> </a:t>
            </a:r>
            <a:r>
              <a:rPr lang="cs-CZ" b="1" u="sng" dirty="0" smtClean="0"/>
              <a:t>(</a:t>
            </a:r>
            <a:r>
              <a:rPr lang="it-IT" b="1" u="sng" dirty="0" err="1" smtClean="0"/>
              <a:t>B</a:t>
            </a:r>
            <a:r>
              <a:rPr lang="cs-CZ" b="1" u="sng" dirty="0" err="1" smtClean="0"/>
              <a:t>onvi</a:t>
            </a:r>
            <a:r>
              <a:rPr lang="cs-CZ" b="1" u="sng" dirty="0" smtClean="0"/>
              <a:t>)</a:t>
            </a:r>
            <a:endParaRPr lang="it-IT" b="1" u="sng" dirty="0" smtClean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4" name="Obrázek 3" descr="http://curiosando708090.altervista.org/wp-content/uploads/2012/05/sturmtruppen_650x4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904656" cy="45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7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http://curiosando708090.altervista.org/wp-content/uploads/2012/05/sturmtruppen-striscia-1-900x455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663493"/>
            <a:ext cx="8504238" cy="4299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3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it-IT" dirty="0" smtClean="0"/>
              <a:t>Tex Willer (Gianluigi)</a:t>
            </a:r>
          </a:p>
          <a:p>
            <a:endParaRPr lang="en-US" dirty="0"/>
          </a:p>
        </p:txBody>
      </p:sp>
      <p:pic>
        <p:nvPicPr>
          <p:cNvPr id="4" name="Obrázek 3" descr="http://www.scudit.net/mdpunto_file/t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08712" cy="4867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</TotalTime>
  <Words>278</Words>
  <Application>Microsoft Office PowerPoint</Application>
  <PresentationFormat>Předvádění na obrazovce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Administrativní</vt:lpstr>
      <vt:lpstr>Linguaggio dei fumetti</vt:lpstr>
      <vt:lpstr>Caratteristiche generali</vt:lpstr>
      <vt:lpstr>Origini del fumetto italiano</vt:lpstr>
      <vt:lpstr>Prezentace aplikace PowerPoint</vt:lpstr>
      <vt:lpstr>Prezentace aplikace PowerPoint</vt:lpstr>
      <vt:lpstr>Prezentace aplikace PowerPoint</vt:lpstr>
      <vt:lpstr>Invenzione linguistica</vt:lpstr>
      <vt:lpstr>Prezentace aplikace PowerPoint</vt:lpstr>
      <vt:lpstr>Prezentace aplikace PowerPoint</vt:lpstr>
      <vt:lpstr>Influsso d’inglese</vt:lpstr>
      <vt:lpstr>Nuove tendenze</vt:lpstr>
      <vt:lpstr>Andrea Pazienza</vt:lpstr>
      <vt:lpstr>Prezentace aplikace PowerPoint</vt:lpstr>
      <vt:lpstr>Zero Calcare</vt:lpstr>
      <vt:lpstr>Fumetto online</vt:lpstr>
      <vt:lpstr>Meme Italia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Dundee</dc:creator>
  <cp:lastModifiedBy>Dundee</cp:lastModifiedBy>
  <cp:revision>15</cp:revision>
  <dcterms:created xsi:type="dcterms:W3CDTF">2014-04-17T20:02:20Z</dcterms:created>
  <dcterms:modified xsi:type="dcterms:W3CDTF">2014-04-18T08:56:10Z</dcterms:modified>
</cp:coreProperties>
</file>