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C6D6C1-EA6D-4AD6-8CE9-C1220241F4DD}" type="datetimeFigureOut">
              <a:rPr lang="sk-SK" smtClean="0"/>
              <a:pPr/>
              <a:t>9.12.2013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864FA8-E1C6-41E1-9B11-B7E57B1203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2866252"/>
          </a:xfrm>
        </p:spPr>
        <p:txBody>
          <a:bodyPr/>
          <a:lstStyle/>
          <a:p>
            <a:r>
              <a:rPr lang="it-IT" sz="9600" dirty="0" smtClean="0">
                <a:solidFill>
                  <a:schemeClr val="bg2"/>
                </a:solidFill>
              </a:rPr>
              <a:t>Le minoranze linguistiche</a:t>
            </a:r>
            <a:endParaRPr lang="it-IT" sz="9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2"/>
                </a:solidFill>
              </a:rPr>
              <a:t>Calabria</a:t>
            </a:r>
          </a:p>
          <a:p>
            <a:r>
              <a:rPr lang="it-IT" sz="6600" dirty="0" smtClean="0">
                <a:solidFill>
                  <a:schemeClr val="bg2"/>
                </a:solidFill>
              </a:rPr>
              <a:t>Puglia</a:t>
            </a:r>
          </a:p>
          <a:p>
            <a:pPr>
              <a:buNone/>
            </a:pPr>
            <a:endParaRPr lang="it-IT" sz="66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Greco</a:t>
            </a:r>
            <a:endParaRPr lang="it-IT" sz="8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350px-Greco_cala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44450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bg2"/>
                </a:solidFill>
              </a:rPr>
              <a:t>Trentino-Alto Adige</a:t>
            </a:r>
          </a:p>
          <a:p>
            <a:r>
              <a:rPr lang="it-IT" sz="6000" dirty="0" smtClean="0">
                <a:solidFill>
                  <a:schemeClr val="bg2"/>
                </a:solidFill>
              </a:rPr>
              <a:t>Veneto</a:t>
            </a:r>
            <a:endParaRPr lang="it-IT" sz="60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Ladino</a:t>
            </a:r>
            <a:endParaRPr lang="it-IT" sz="8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bg2"/>
                </a:solidFill>
              </a:rPr>
              <a:t>Calabria</a:t>
            </a:r>
          </a:p>
          <a:p>
            <a:r>
              <a:rPr lang="it-IT" sz="6000" dirty="0" smtClean="0">
                <a:solidFill>
                  <a:schemeClr val="bg2"/>
                </a:solidFill>
              </a:rPr>
              <a:t>Liguria</a:t>
            </a:r>
          </a:p>
          <a:p>
            <a:r>
              <a:rPr lang="it-IT" sz="6000" dirty="0" smtClean="0">
                <a:solidFill>
                  <a:schemeClr val="bg2"/>
                </a:solidFill>
              </a:rPr>
              <a:t>Piemonte</a:t>
            </a:r>
            <a:endParaRPr lang="it-IT" sz="60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dirty="0" smtClean="0">
                <a:solidFill>
                  <a:schemeClr val="bg2"/>
                </a:solidFill>
              </a:rPr>
              <a:t>Occitano</a:t>
            </a:r>
            <a:endParaRPr lang="it-IT" sz="8000" dirty="0">
              <a:solidFill>
                <a:schemeClr val="bg2"/>
              </a:solidFill>
            </a:endParaRPr>
          </a:p>
        </p:txBody>
      </p:sp>
      <p:pic>
        <p:nvPicPr>
          <p:cNvPr id="4" name="Obrázek 3" descr="0000000085-800x600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445807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2"/>
                </a:solidFill>
              </a:rPr>
              <a:t>Sardegna</a:t>
            </a:r>
            <a:endParaRPr lang="it-IT" sz="66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Sardo</a:t>
            </a:r>
            <a:endParaRPr lang="it-IT" sz="8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carta linguistic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08720"/>
            <a:ext cx="396044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2"/>
                </a:solidFill>
              </a:rPr>
              <a:t>Friuli-Venezia Giulia</a:t>
            </a:r>
            <a:endParaRPr lang="it-IT" sz="66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Sloveno</a:t>
            </a:r>
            <a:endParaRPr lang="it-IT" sz="8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prevzia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345638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39bb6d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369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bg2"/>
                </a:solidFill>
              </a:rPr>
              <a:t>Abruzzo</a:t>
            </a:r>
          </a:p>
          <a:p>
            <a:r>
              <a:rPr lang="it-IT" sz="4000" dirty="0" smtClean="0">
                <a:solidFill>
                  <a:schemeClr val="bg2"/>
                </a:solidFill>
              </a:rPr>
              <a:t>Basilicata</a:t>
            </a:r>
          </a:p>
          <a:p>
            <a:r>
              <a:rPr lang="it-IT" sz="4000" dirty="0" smtClean="0">
                <a:solidFill>
                  <a:schemeClr val="bg2"/>
                </a:solidFill>
              </a:rPr>
              <a:t>Calabria</a:t>
            </a:r>
          </a:p>
          <a:p>
            <a:r>
              <a:rPr lang="it-IT" sz="4000" dirty="0" smtClean="0">
                <a:solidFill>
                  <a:schemeClr val="bg2"/>
                </a:solidFill>
              </a:rPr>
              <a:t>Campania </a:t>
            </a:r>
          </a:p>
          <a:p>
            <a:r>
              <a:rPr lang="it-IT" sz="4000" dirty="0" smtClean="0">
                <a:solidFill>
                  <a:schemeClr val="bg2"/>
                </a:solidFill>
              </a:rPr>
              <a:t>Moli</a:t>
            </a:r>
            <a:r>
              <a:rPr lang="sk-SK" sz="4000" dirty="0" smtClean="0">
                <a:solidFill>
                  <a:schemeClr val="bg2"/>
                </a:solidFill>
              </a:rPr>
              <a:t>s</a:t>
            </a:r>
            <a:r>
              <a:rPr lang="it-IT" sz="4000" dirty="0" smtClean="0">
                <a:solidFill>
                  <a:schemeClr val="bg2"/>
                </a:solidFill>
              </a:rPr>
              <a:t>e</a:t>
            </a:r>
          </a:p>
          <a:p>
            <a:r>
              <a:rPr lang="it-IT" sz="4000" dirty="0" smtClean="0">
                <a:solidFill>
                  <a:schemeClr val="bg2"/>
                </a:solidFill>
              </a:rPr>
              <a:t>Puglia</a:t>
            </a:r>
          </a:p>
          <a:p>
            <a:r>
              <a:rPr lang="it-IT" sz="4000" dirty="0" smtClean="0">
                <a:solidFill>
                  <a:schemeClr val="bg2"/>
                </a:solidFill>
              </a:rPr>
              <a:t>Sicilia</a:t>
            </a:r>
            <a:endParaRPr lang="it-IT" sz="40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Albanese</a:t>
            </a:r>
            <a:endParaRPr lang="it-IT" sz="8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Tabelle_italiano-alban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518457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bg2"/>
                </a:solidFill>
              </a:rPr>
              <a:t>Sardegna</a:t>
            </a:r>
            <a:endParaRPr lang="it-IT" sz="60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Catalano</a:t>
            </a:r>
            <a:endParaRPr lang="it-IT" sz="8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sardeg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403244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2"/>
                </a:solidFill>
              </a:rPr>
              <a:t>Moli</a:t>
            </a:r>
            <a:r>
              <a:rPr lang="sk-SK" sz="6600" dirty="0" smtClean="0">
                <a:solidFill>
                  <a:schemeClr val="bg2"/>
                </a:solidFill>
              </a:rPr>
              <a:t>s</a:t>
            </a:r>
            <a:r>
              <a:rPr lang="it-IT" sz="6600" dirty="0" smtClean="0">
                <a:solidFill>
                  <a:schemeClr val="bg2"/>
                </a:solidFill>
              </a:rPr>
              <a:t>e</a:t>
            </a:r>
            <a:endParaRPr lang="it-IT" sz="66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Croato</a:t>
            </a:r>
            <a:endParaRPr lang="it-IT" sz="8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cro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00808"/>
            <a:ext cx="416961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chemeClr val="bg2"/>
                </a:solidFill>
              </a:rPr>
              <a:t>Piemonte</a:t>
            </a:r>
          </a:p>
          <a:p>
            <a:r>
              <a:rPr lang="it-IT" sz="6600" dirty="0" smtClean="0">
                <a:solidFill>
                  <a:schemeClr val="bg2"/>
                </a:solidFill>
              </a:rPr>
              <a:t>Valle d`Aosta</a:t>
            </a:r>
            <a:endParaRPr lang="it-IT" sz="66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Francese</a:t>
            </a:r>
            <a:endParaRPr lang="it-IT" sz="8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bg2"/>
                </a:solidFill>
              </a:rPr>
              <a:t>Piemonte</a:t>
            </a:r>
          </a:p>
          <a:p>
            <a:r>
              <a:rPr lang="it-IT" sz="6000" dirty="0" smtClean="0">
                <a:solidFill>
                  <a:schemeClr val="bg2"/>
                </a:solidFill>
              </a:rPr>
              <a:t>Puglia</a:t>
            </a:r>
          </a:p>
          <a:p>
            <a:r>
              <a:rPr lang="it-IT" sz="6000" dirty="0" smtClean="0">
                <a:solidFill>
                  <a:schemeClr val="bg2"/>
                </a:solidFill>
              </a:rPr>
              <a:t>Valle d`Aosta</a:t>
            </a:r>
            <a:endParaRPr lang="it-IT" sz="60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7200" b="1" dirty="0" smtClean="0">
                <a:solidFill>
                  <a:schemeClr val="bg2"/>
                </a:solidFill>
              </a:rPr>
              <a:t>Francoprovenzale</a:t>
            </a:r>
            <a:endParaRPr lang="it-IT" sz="72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prevzia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861048"/>
            <a:ext cx="3024336" cy="222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bg2"/>
                </a:solidFill>
              </a:rPr>
              <a:t>Friuli-Venezia Giulia</a:t>
            </a:r>
          </a:p>
          <a:p>
            <a:r>
              <a:rPr lang="it-IT" sz="5400" dirty="0" smtClean="0">
                <a:solidFill>
                  <a:schemeClr val="bg2"/>
                </a:solidFill>
              </a:rPr>
              <a:t>Veneto</a:t>
            </a:r>
            <a:endParaRPr lang="it-IT" sz="5400" dirty="0">
              <a:solidFill>
                <a:schemeClr val="bg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Friulano</a:t>
            </a:r>
            <a:endParaRPr lang="it-IT" sz="8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Bandiera_Friuli-V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852936"/>
            <a:ext cx="4753340" cy="3317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5400" dirty="0" smtClean="0">
                <a:solidFill>
                  <a:schemeClr val="bg2"/>
                </a:solidFill>
              </a:rPr>
              <a:t>Friuli.Venezia Giulia</a:t>
            </a:r>
          </a:p>
          <a:p>
            <a:r>
              <a:rPr lang="it-IT" sz="5400" dirty="0" smtClean="0">
                <a:solidFill>
                  <a:schemeClr val="bg2"/>
                </a:solidFill>
              </a:rPr>
              <a:t>Piemonte</a:t>
            </a:r>
          </a:p>
          <a:p>
            <a:r>
              <a:rPr lang="it-IT" sz="5400" dirty="0" smtClean="0">
                <a:solidFill>
                  <a:schemeClr val="bg2"/>
                </a:solidFill>
              </a:rPr>
              <a:t>Trentino-Alto Adige</a:t>
            </a:r>
          </a:p>
          <a:p>
            <a:r>
              <a:rPr lang="it-IT" sz="5400" dirty="0" smtClean="0">
                <a:solidFill>
                  <a:schemeClr val="bg2"/>
                </a:solidFill>
              </a:rPr>
              <a:t>Valle d`Aosta</a:t>
            </a:r>
          </a:p>
          <a:p>
            <a:r>
              <a:rPr lang="it-IT" sz="5400" dirty="0" smtClean="0">
                <a:solidFill>
                  <a:schemeClr val="bg2"/>
                </a:solidFill>
              </a:rPr>
              <a:t>Veneto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8000" b="1" dirty="0" smtClean="0">
                <a:solidFill>
                  <a:schemeClr val="bg2"/>
                </a:solidFill>
              </a:rPr>
              <a:t>Tedesco</a:t>
            </a:r>
            <a:endParaRPr lang="it-IT" sz="8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</TotalTime>
  <Words>57</Words>
  <Application>Microsoft Office PowerPoint</Application>
  <PresentationFormat>Předvádění na obrazovce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Le minoranze linguistiche</vt:lpstr>
      <vt:lpstr>Snímek 2</vt:lpstr>
      <vt:lpstr>Albanese</vt:lpstr>
      <vt:lpstr>Catalano</vt:lpstr>
      <vt:lpstr>Croato</vt:lpstr>
      <vt:lpstr>Francese</vt:lpstr>
      <vt:lpstr>Francoprovenzale</vt:lpstr>
      <vt:lpstr>Friulano</vt:lpstr>
      <vt:lpstr>Tedesco</vt:lpstr>
      <vt:lpstr>Greco</vt:lpstr>
      <vt:lpstr>Ladino</vt:lpstr>
      <vt:lpstr>Occitano</vt:lpstr>
      <vt:lpstr>Sardo</vt:lpstr>
      <vt:lpstr>Sloveno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minoranze linguistiche</dc:title>
  <dc:creator>Murko</dc:creator>
  <cp:lastModifiedBy>Murko</cp:lastModifiedBy>
  <cp:revision>11</cp:revision>
  <dcterms:created xsi:type="dcterms:W3CDTF">2013-12-09T17:24:05Z</dcterms:created>
  <dcterms:modified xsi:type="dcterms:W3CDTF">2013-12-09T18:52:44Z</dcterms:modified>
</cp:coreProperties>
</file>